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5"/>
  </p:handoutMasterIdLst>
  <p:sldIdLst>
    <p:sldId id="271" r:id="rId2"/>
    <p:sldId id="256" r:id="rId3"/>
    <p:sldId id="258" r:id="rId4"/>
    <p:sldId id="267" r:id="rId5"/>
    <p:sldId id="262" r:id="rId6"/>
    <p:sldId id="263" r:id="rId7"/>
    <p:sldId id="264" r:id="rId8"/>
    <p:sldId id="268" r:id="rId9"/>
    <p:sldId id="269" r:id="rId10"/>
    <p:sldId id="270" r:id="rId11"/>
    <p:sldId id="265" r:id="rId12"/>
    <p:sldId id="25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B15E2-9700-3B49-A092-B2C698C46ADB}" type="doc">
      <dgm:prSet loTypeId="urn:microsoft.com/office/officeart/2005/8/layout/orgChar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0CBDD7-FBDE-EE4C-9E9A-C6DDE2290A09}">
      <dgm:prSet phldrT="[Text]"/>
      <dgm:spPr/>
      <dgm:t>
        <a:bodyPr/>
        <a:lstStyle/>
        <a:p>
          <a:r>
            <a:rPr lang="en-US" dirty="0"/>
            <a:t>Teacher-Child Interactions</a:t>
          </a:r>
        </a:p>
      </dgm:t>
    </dgm:pt>
    <dgm:pt modelId="{87C2C8E1-7A5E-7B48-BC98-8A39E9395248}" type="parTrans" cxnId="{C5A2F518-CFE8-1B4B-93C0-E12B9AB8FB7F}">
      <dgm:prSet/>
      <dgm:spPr/>
      <dgm:t>
        <a:bodyPr/>
        <a:lstStyle/>
        <a:p>
          <a:endParaRPr lang="en-US"/>
        </a:p>
      </dgm:t>
    </dgm:pt>
    <dgm:pt modelId="{B322FA5B-2876-7C42-B3BB-AEEE48B8667E}" type="sibTrans" cxnId="{C5A2F518-CFE8-1B4B-93C0-E12B9AB8FB7F}">
      <dgm:prSet/>
      <dgm:spPr/>
      <dgm:t>
        <a:bodyPr/>
        <a:lstStyle/>
        <a:p>
          <a:endParaRPr lang="en-US"/>
        </a:p>
      </dgm:t>
    </dgm:pt>
    <dgm:pt modelId="{C1E9882F-8B33-7047-96D5-211F9EA4746D}">
      <dgm:prSet phldrT="[Text]"/>
      <dgm:spPr/>
      <dgm:t>
        <a:bodyPr/>
        <a:lstStyle/>
        <a:p>
          <a:r>
            <a:rPr lang="en-US" dirty="0"/>
            <a:t>Emotional Support</a:t>
          </a:r>
        </a:p>
      </dgm:t>
    </dgm:pt>
    <dgm:pt modelId="{9C2CE2A7-E1F0-1D40-BF6E-1A95EE8F3869}" type="parTrans" cxnId="{2F712F83-2EA8-CA4C-9063-59D5DD05F57D}">
      <dgm:prSet/>
      <dgm:spPr/>
      <dgm:t>
        <a:bodyPr/>
        <a:lstStyle/>
        <a:p>
          <a:endParaRPr lang="en-US"/>
        </a:p>
      </dgm:t>
    </dgm:pt>
    <dgm:pt modelId="{6D3841C2-72E9-CD4D-8BDE-8BF608BF1C43}" type="sibTrans" cxnId="{2F712F83-2EA8-CA4C-9063-59D5DD05F57D}">
      <dgm:prSet/>
      <dgm:spPr/>
      <dgm:t>
        <a:bodyPr/>
        <a:lstStyle/>
        <a:p>
          <a:endParaRPr lang="en-US"/>
        </a:p>
      </dgm:t>
    </dgm:pt>
    <dgm:pt modelId="{B900152A-005E-6543-8C85-C96F95235746}">
      <dgm:prSet phldrT="[Text]"/>
      <dgm:spPr/>
      <dgm:t>
        <a:bodyPr/>
        <a:lstStyle/>
        <a:p>
          <a:r>
            <a:rPr lang="en-US" dirty="0"/>
            <a:t>Classroom Organization</a:t>
          </a:r>
        </a:p>
      </dgm:t>
    </dgm:pt>
    <dgm:pt modelId="{ED561D13-4EB9-B24A-9EE2-E4A3CA760125}" type="parTrans" cxnId="{596A5CEC-CAFF-C242-B9BB-B754E4A20AE6}">
      <dgm:prSet/>
      <dgm:spPr/>
      <dgm:t>
        <a:bodyPr/>
        <a:lstStyle/>
        <a:p>
          <a:endParaRPr lang="en-US"/>
        </a:p>
      </dgm:t>
    </dgm:pt>
    <dgm:pt modelId="{B2440C03-C42F-0847-AC1B-0EC98182FDFC}" type="sibTrans" cxnId="{596A5CEC-CAFF-C242-B9BB-B754E4A20AE6}">
      <dgm:prSet/>
      <dgm:spPr/>
      <dgm:t>
        <a:bodyPr/>
        <a:lstStyle/>
        <a:p>
          <a:endParaRPr lang="en-US"/>
        </a:p>
      </dgm:t>
    </dgm:pt>
    <dgm:pt modelId="{A45FCB7B-25E2-4B47-A9FB-CBC8FBEF5AB3}">
      <dgm:prSet phldrT="[Text]"/>
      <dgm:spPr/>
      <dgm:t>
        <a:bodyPr/>
        <a:lstStyle/>
        <a:p>
          <a:r>
            <a:rPr lang="en-US" dirty="0"/>
            <a:t>Instructional Support</a:t>
          </a:r>
        </a:p>
      </dgm:t>
    </dgm:pt>
    <dgm:pt modelId="{61A2FB37-4761-074E-8742-0702BA654530}" type="parTrans" cxnId="{F93F42FE-65E8-4E4F-831D-53AE65DF6AEB}">
      <dgm:prSet/>
      <dgm:spPr/>
      <dgm:t>
        <a:bodyPr/>
        <a:lstStyle/>
        <a:p>
          <a:endParaRPr lang="en-US"/>
        </a:p>
      </dgm:t>
    </dgm:pt>
    <dgm:pt modelId="{E08C538B-1AD7-5E4A-9A6A-A4FCF5269D4F}" type="sibTrans" cxnId="{F93F42FE-65E8-4E4F-831D-53AE65DF6AEB}">
      <dgm:prSet/>
      <dgm:spPr/>
      <dgm:t>
        <a:bodyPr/>
        <a:lstStyle/>
        <a:p>
          <a:endParaRPr lang="en-US"/>
        </a:p>
      </dgm:t>
    </dgm:pt>
    <dgm:pt modelId="{9F216FC1-33D0-DA49-AD8A-B3543588CA55}" type="pres">
      <dgm:prSet presAssocID="{FE6B15E2-9700-3B49-A092-B2C698C46A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4CA2F8-F81A-6B4C-9C42-24AF6183F577}" type="pres">
      <dgm:prSet presAssocID="{CA0CBDD7-FBDE-EE4C-9E9A-C6DDE2290A09}" presName="hierRoot1" presStyleCnt="0">
        <dgm:presLayoutVars>
          <dgm:hierBranch val="init"/>
        </dgm:presLayoutVars>
      </dgm:prSet>
      <dgm:spPr/>
    </dgm:pt>
    <dgm:pt modelId="{5463BDAB-5B10-F14A-8A3D-7F80A2A9020D}" type="pres">
      <dgm:prSet presAssocID="{CA0CBDD7-FBDE-EE4C-9E9A-C6DDE2290A09}" presName="rootComposite1" presStyleCnt="0"/>
      <dgm:spPr/>
    </dgm:pt>
    <dgm:pt modelId="{AD70E50D-4E84-8949-9E46-EBF07F061DF5}" type="pres">
      <dgm:prSet presAssocID="{CA0CBDD7-FBDE-EE4C-9E9A-C6DDE2290A09}" presName="rootText1" presStyleLbl="node0" presStyleIdx="0" presStyleCnt="1" custScaleX="293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05D004-7684-5942-91EB-ED02B4C95BBC}" type="pres">
      <dgm:prSet presAssocID="{CA0CBDD7-FBDE-EE4C-9E9A-C6DDE2290A0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F753C10-5EDC-B94E-A77D-44594C3A30CB}" type="pres">
      <dgm:prSet presAssocID="{CA0CBDD7-FBDE-EE4C-9E9A-C6DDE2290A09}" presName="hierChild2" presStyleCnt="0"/>
      <dgm:spPr/>
    </dgm:pt>
    <dgm:pt modelId="{39DEAB60-3B09-CE4B-8F43-D6B2F7D11F10}" type="pres">
      <dgm:prSet presAssocID="{9C2CE2A7-E1F0-1D40-BF6E-1A95EE8F386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E52AFFE-D1A4-AC4E-A937-FD4780C1D90A}" type="pres">
      <dgm:prSet presAssocID="{C1E9882F-8B33-7047-96D5-211F9EA4746D}" presName="hierRoot2" presStyleCnt="0">
        <dgm:presLayoutVars>
          <dgm:hierBranch val="init"/>
        </dgm:presLayoutVars>
      </dgm:prSet>
      <dgm:spPr/>
    </dgm:pt>
    <dgm:pt modelId="{9079BD8C-0214-8944-A1B4-55C3FAD10973}" type="pres">
      <dgm:prSet presAssocID="{C1E9882F-8B33-7047-96D5-211F9EA4746D}" presName="rootComposite" presStyleCnt="0"/>
      <dgm:spPr/>
    </dgm:pt>
    <dgm:pt modelId="{75342210-6C79-9645-B450-DF61A10F79F1}" type="pres">
      <dgm:prSet presAssocID="{C1E9882F-8B33-7047-96D5-211F9EA4746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8DC71D-B2E5-0A4E-B4E1-BA8E6933033A}" type="pres">
      <dgm:prSet presAssocID="{C1E9882F-8B33-7047-96D5-211F9EA4746D}" presName="rootConnector" presStyleLbl="node2" presStyleIdx="0" presStyleCnt="3"/>
      <dgm:spPr/>
      <dgm:t>
        <a:bodyPr/>
        <a:lstStyle/>
        <a:p>
          <a:endParaRPr lang="en-US"/>
        </a:p>
      </dgm:t>
    </dgm:pt>
    <dgm:pt modelId="{41CE863A-089C-4D47-A5F8-A06A1D6D3F50}" type="pres">
      <dgm:prSet presAssocID="{C1E9882F-8B33-7047-96D5-211F9EA4746D}" presName="hierChild4" presStyleCnt="0"/>
      <dgm:spPr/>
    </dgm:pt>
    <dgm:pt modelId="{901EAF3B-9D47-6B41-B334-DC8E8CBF9474}" type="pres">
      <dgm:prSet presAssocID="{C1E9882F-8B33-7047-96D5-211F9EA4746D}" presName="hierChild5" presStyleCnt="0"/>
      <dgm:spPr/>
    </dgm:pt>
    <dgm:pt modelId="{2276D2DC-8606-3D4F-9848-DDF896D29058}" type="pres">
      <dgm:prSet presAssocID="{ED561D13-4EB9-B24A-9EE2-E4A3CA76012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9D62F43-D620-664C-BBEE-6CA00F25910A}" type="pres">
      <dgm:prSet presAssocID="{B900152A-005E-6543-8C85-C96F95235746}" presName="hierRoot2" presStyleCnt="0">
        <dgm:presLayoutVars>
          <dgm:hierBranch val="init"/>
        </dgm:presLayoutVars>
      </dgm:prSet>
      <dgm:spPr/>
    </dgm:pt>
    <dgm:pt modelId="{AD27300B-64FA-0D49-80B1-346C0F0F08D6}" type="pres">
      <dgm:prSet presAssocID="{B900152A-005E-6543-8C85-C96F95235746}" presName="rootComposite" presStyleCnt="0"/>
      <dgm:spPr/>
    </dgm:pt>
    <dgm:pt modelId="{2B67FD7F-D435-BD4B-9BC2-D383439E7836}" type="pres">
      <dgm:prSet presAssocID="{B900152A-005E-6543-8C85-C96F9523574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F229-F0C7-4444-BEDA-D0DBC1E3A797}" type="pres">
      <dgm:prSet presAssocID="{B900152A-005E-6543-8C85-C96F95235746}" presName="rootConnector" presStyleLbl="node2" presStyleIdx="1" presStyleCnt="3"/>
      <dgm:spPr/>
      <dgm:t>
        <a:bodyPr/>
        <a:lstStyle/>
        <a:p>
          <a:endParaRPr lang="en-US"/>
        </a:p>
      </dgm:t>
    </dgm:pt>
    <dgm:pt modelId="{B3D178CF-AC6B-EF4E-9778-EEEC7BCF88B9}" type="pres">
      <dgm:prSet presAssocID="{B900152A-005E-6543-8C85-C96F95235746}" presName="hierChild4" presStyleCnt="0"/>
      <dgm:spPr/>
    </dgm:pt>
    <dgm:pt modelId="{8DD59D3E-F202-6C48-8E4A-796E41148C17}" type="pres">
      <dgm:prSet presAssocID="{B900152A-005E-6543-8C85-C96F95235746}" presName="hierChild5" presStyleCnt="0"/>
      <dgm:spPr/>
    </dgm:pt>
    <dgm:pt modelId="{F3C61808-5FD9-884C-8616-718586AACCED}" type="pres">
      <dgm:prSet presAssocID="{61A2FB37-4761-074E-8742-0702BA65453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035B693-58C5-B243-8233-3D1D31B14F5D}" type="pres">
      <dgm:prSet presAssocID="{A45FCB7B-25E2-4B47-A9FB-CBC8FBEF5AB3}" presName="hierRoot2" presStyleCnt="0">
        <dgm:presLayoutVars>
          <dgm:hierBranch val="init"/>
        </dgm:presLayoutVars>
      </dgm:prSet>
      <dgm:spPr/>
    </dgm:pt>
    <dgm:pt modelId="{63257A31-3775-3B46-ABD2-F30A8F3DC425}" type="pres">
      <dgm:prSet presAssocID="{A45FCB7B-25E2-4B47-A9FB-CBC8FBEF5AB3}" presName="rootComposite" presStyleCnt="0"/>
      <dgm:spPr/>
    </dgm:pt>
    <dgm:pt modelId="{E471CB67-F1F2-7D4E-BB8F-6237D077A2D1}" type="pres">
      <dgm:prSet presAssocID="{A45FCB7B-25E2-4B47-A9FB-CBC8FBEF5AB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342619-AF8E-584B-8DB0-A0C882218C49}" type="pres">
      <dgm:prSet presAssocID="{A45FCB7B-25E2-4B47-A9FB-CBC8FBEF5AB3}" presName="rootConnector" presStyleLbl="node2" presStyleIdx="2" presStyleCnt="3"/>
      <dgm:spPr/>
      <dgm:t>
        <a:bodyPr/>
        <a:lstStyle/>
        <a:p>
          <a:endParaRPr lang="en-US"/>
        </a:p>
      </dgm:t>
    </dgm:pt>
    <dgm:pt modelId="{4E02D073-26B5-3347-B9F4-BEC9BC2FA3F5}" type="pres">
      <dgm:prSet presAssocID="{A45FCB7B-25E2-4B47-A9FB-CBC8FBEF5AB3}" presName="hierChild4" presStyleCnt="0"/>
      <dgm:spPr/>
    </dgm:pt>
    <dgm:pt modelId="{AC997C8C-D5B2-FE46-8F5E-B2A1AAE5274F}" type="pres">
      <dgm:prSet presAssocID="{A45FCB7B-25E2-4B47-A9FB-CBC8FBEF5AB3}" presName="hierChild5" presStyleCnt="0"/>
      <dgm:spPr/>
    </dgm:pt>
    <dgm:pt modelId="{5A5B4E13-6090-4D49-9480-F021E8A87931}" type="pres">
      <dgm:prSet presAssocID="{CA0CBDD7-FBDE-EE4C-9E9A-C6DDE2290A09}" presName="hierChild3" presStyleCnt="0"/>
      <dgm:spPr/>
    </dgm:pt>
  </dgm:ptLst>
  <dgm:cxnLst>
    <dgm:cxn modelId="{A9E14C20-307C-B94D-9431-7071E0D8DEBD}" type="presOf" srcId="{A45FCB7B-25E2-4B47-A9FB-CBC8FBEF5AB3}" destId="{E471CB67-F1F2-7D4E-BB8F-6237D077A2D1}" srcOrd="0" destOrd="0" presId="urn:microsoft.com/office/officeart/2005/8/layout/orgChart1"/>
    <dgm:cxn modelId="{3792EAEC-5523-3046-83B6-70B593F0F8EE}" type="presOf" srcId="{B900152A-005E-6543-8C85-C96F95235746}" destId="{EF4FF229-F0C7-4444-BEDA-D0DBC1E3A797}" srcOrd="1" destOrd="0" presId="urn:microsoft.com/office/officeart/2005/8/layout/orgChart1"/>
    <dgm:cxn modelId="{596A5CEC-CAFF-C242-B9BB-B754E4A20AE6}" srcId="{CA0CBDD7-FBDE-EE4C-9E9A-C6DDE2290A09}" destId="{B900152A-005E-6543-8C85-C96F95235746}" srcOrd="1" destOrd="0" parTransId="{ED561D13-4EB9-B24A-9EE2-E4A3CA760125}" sibTransId="{B2440C03-C42F-0847-AC1B-0EC98182FDFC}"/>
    <dgm:cxn modelId="{F6563453-B589-5B4F-888F-A437AE24726E}" type="presOf" srcId="{C1E9882F-8B33-7047-96D5-211F9EA4746D}" destId="{058DC71D-B2E5-0A4E-B4E1-BA8E6933033A}" srcOrd="1" destOrd="0" presId="urn:microsoft.com/office/officeart/2005/8/layout/orgChart1"/>
    <dgm:cxn modelId="{E2BE788C-1ABE-5644-BF41-7E73F129C301}" type="presOf" srcId="{FE6B15E2-9700-3B49-A092-B2C698C46ADB}" destId="{9F216FC1-33D0-DA49-AD8A-B3543588CA55}" srcOrd="0" destOrd="0" presId="urn:microsoft.com/office/officeart/2005/8/layout/orgChart1"/>
    <dgm:cxn modelId="{9E747BD3-CE40-7044-A13F-F15B3F6E85DB}" type="presOf" srcId="{CA0CBDD7-FBDE-EE4C-9E9A-C6DDE2290A09}" destId="{AD70E50D-4E84-8949-9E46-EBF07F061DF5}" srcOrd="0" destOrd="0" presId="urn:microsoft.com/office/officeart/2005/8/layout/orgChart1"/>
    <dgm:cxn modelId="{832C12BE-53F3-154A-BB85-19D192E8AA90}" type="presOf" srcId="{61A2FB37-4761-074E-8742-0702BA654530}" destId="{F3C61808-5FD9-884C-8616-718586AACCED}" srcOrd="0" destOrd="0" presId="urn:microsoft.com/office/officeart/2005/8/layout/orgChart1"/>
    <dgm:cxn modelId="{2CEC4B96-CCD7-EB49-9708-5D424985F7BA}" type="presOf" srcId="{C1E9882F-8B33-7047-96D5-211F9EA4746D}" destId="{75342210-6C79-9645-B450-DF61A10F79F1}" srcOrd="0" destOrd="0" presId="urn:microsoft.com/office/officeart/2005/8/layout/orgChart1"/>
    <dgm:cxn modelId="{2F712F83-2EA8-CA4C-9063-59D5DD05F57D}" srcId="{CA0CBDD7-FBDE-EE4C-9E9A-C6DDE2290A09}" destId="{C1E9882F-8B33-7047-96D5-211F9EA4746D}" srcOrd="0" destOrd="0" parTransId="{9C2CE2A7-E1F0-1D40-BF6E-1A95EE8F3869}" sibTransId="{6D3841C2-72E9-CD4D-8BDE-8BF608BF1C43}"/>
    <dgm:cxn modelId="{C5A2F518-CFE8-1B4B-93C0-E12B9AB8FB7F}" srcId="{FE6B15E2-9700-3B49-A092-B2C698C46ADB}" destId="{CA0CBDD7-FBDE-EE4C-9E9A-C6DDE2290A09}" srcOrd="0" destOrd="0" parTransId="{87C2C8E1-7A5E-7B48-BC98-8A39E9395248}" sibTransId="{B322FA5B-2876-7C42-B3BB-AEEE48B8667E}"/>
    <dgm:cxn modelId="{A8EEEF6C-652A-8243-B15B-DADAF388EADD}" type="presOf" srcId="{ED561D13-4EB9-B24A-9EE2-E4A3CA760125}" destId="{2276D2DC-8606-3D4F-9848-DDF896D29058}" srcOrd="0" destOrd="0" presId="urn:microsoft.com/office/officeart/2005/8/layout/orgChart1"/>
    <dgm:cxn modelId="{F93F42FE-65E8-4E4F-831D-53AE65DF6AEB}" srcId="{CA0CBDD7-FBDE-EE4C-9E9A-C6DDE2290A09}" destId="{A45FCB7B-25E2-4B47-A9FB-CBC8FBEF5AB3}" srcOrd="2" destOrd="0" parTransId="{61A2FB37-4761-074E-8742-0702BA654530}" sibTransId="{E08C538B-1AD7-5E4A-9A6A-A4FCF5269D4F}"/>
    <dgm:cxn modelId="{EEACA04D-B1A3-E04C-AE63-9FA12E6323A2}" type="presOf" srcId="{A45FCB7B-25E2-4B47-A9FB-CBC8FBEF5AB3}" destId="{A3342619-AF8E-584B-8DB0-A0C882218C49}" srcOrd="1" destOrd="0" presId="urn:microsoft.com/office/officeart/2005/8/layout/orgChart1"/>
    <dgm:cxn modelId="{1D445E5D-81F4-B04B-B9C7-84643D897F2F}" type="presOf" srcId="{CA0CBDD7-FBDE-EE4C-9E9A-C6DDE2290A09}" destId="{3E05D004-7684-5942-91EB-ED02B4C95BBC}" srcOrd="1" destOrd="0" presId="urn:microsoft.com/office/officeart/2005/8/layout/orgChart1"/>
    <dgm:cxn modelId="{EFC978F2-DAF7-CF48-8824-51330CE08978}" type="presOf" srcId="{9C2CE2A7-E1F0-1D40-BF6E-1A95EE8F3869}" destId="{39DEAB60-3B09-CE4B-8F43-D6B2F7D11F10}" srcOrd="0" destOrd="0" presId="urn:microsoft.com/office/officeart/2005/8/layout/orgChart1"/>
    <dgm:cxn modelId="{A64B4AA3-9EE7-AA43-A28D-52DEFB146938}" type="presOf" srcId="{B900152A-005E-6543-8C85-C96F95235746}" destId="{2B67FD7F-D435-BD4B-9BC2-D383439E7836}" srcOrd="0" destOrd="0" presId="urn:microsoft.com/office/officeart/2005/8/layout/orgChart1"/>
    <dgm:cxn modelId="{3B1BA756-A623-284B-874C-222BAAB4145C}" type="presParOf" srcId="{9F216FC1-33D0-DA49-AD8A-B3543588CA55}" destId="{3A4CA2F8-F81A-6B4C-9C42-24AF6183F577}" srcOrd="0" destOrd="0" presId="urn:microsoft.com/office/officeart/2005/8/layout/orgChart1"/>
    <dgm:cxn modelId="{899ADF19-84E1-F943-8E94-394B7F0221C8}" type="presParOf" srcId="{3A4CA2F8-F81A-6B4C-9C42-24AF6183F577}" destId="{5463BDAB-5B10-F14A-8A3D-7F80A2A9020D}" srcOrd="0" destOrd="0" presId="urn:microsoft.com/office/officeart/2005/8/layout/orgChart1"/>
    <dgm:cxn modelId="{10538709-60EE-3248-B21E-4B7315E7C52F}" type="presParOf" srcId="{5463BDAB-5B10-F14A-8A3D-7F80A2A9020D}" destId="{AD70E50D-4E84-8949-9E46-EBF07F061DF5}" srcOrd="0" destOrd="0" presId="urn:microsoft.com/office/officeart/2005/8/layout/orgChart1"/>
    <dgm:cxn modelId="{CEAB4757-1FA3-374C-BEBD-886C0B167C0E}" type="presParOf" srcId="{5463BDAB-5B10-F14A-8A3D-7F80A2A9020D}" destId="{3E05D004-7684-5942-91EB-ED02B4C95BBC}" srcOrd="1" destOrd="0" presId="urn:microsoft.com/office/officeart/2005/8/layout/orgChart1"/>
    <dgm:cxn modelId="{0BCC7048-3D11-FD4D-B1CE-3191D02D6854}" type="presParOf" srcId="{3A4CA2F8-F81A-6B4C-9C42-24AF6183F577}" destId="{2F753C10-5EDC-B94E-A77D-44594C3A30CB}" srcOrd="1" destOrd="0" presId="urn:microsoft.com/office/officeart/2005/8/layout/orgChart1"/>
    <dgm:cxn modelId="{C2A03A1B-8C2F-D147-8494-EBF284C4184B}" type="presParOf" srcId="{2F753C10-5EDC-B94E-A77D-44594C3A30CB}" destId="{39DEAB60-3B09-CE4B-8F43-D6B2F7D11F10}" srcOrd="0" destOrd="0" presId="urn:microsoft.com/office/officeart/2005/8/layout/orgChart1"/>
    <dgm:cxn modelId="{1495C2F2-EACA-4A48-8172-22393D0C9488}" type="presParOf" srcId="{2F753C10-5EDC-B94E-A77D-44594C3A30CB}" destId="{1E52AFFE-D1A4-AC4E-A937-FD4780C1D90A}" srcOrd="1" destOrd="0" presId="urn:microsoft.com/office/officeart/2005/8/layout/orgChart1"/>
    <dgm:cxn modelId="{DF5145CA-5179-504A-939D-4CDD114250BB}" type="presParOf" srcId="{1E52AFFE-D1A4-AC4E-A937-FD4780C1D90A}" destId="{9079BD8C-0214-8944-A1B4-55C3FAD10973}" srcOrd="0" destOrd="0" presId="urn:microsoft.com/office/officeart/2005/8/layout/orgChart1"/>
    <dgm:cxn modelId="{E74F1DC5-56D1-534D-8963-C68AEAD7603A}" type="presParOf" srcId="{9079BD8C-0214-8944-A1B4-55C3FAD10973}" destId="{75342210-6C79-9645-B450-DF61A10F79F1}" srcOrd="0" destOrd="0" presId="urn:microsoft.com/office/officeart/2005/8/layout/orgChart1"/>
    <dgm:cxn modelId="{767455B6-128E-CA4A-A666-8CD8E7F3B7F5}" type="presParOf" srcId="{9079BD8C-0214-8944-A1B4-55C3FAD10973}" destId="{058DC71D-B2E5-0A4E-B4E1-BA8E6933033A}" srcOrd="1" destOrd="0" presId="urn:microsoft.com/office/officeart/2005/8/layout/orgChart1"/>
    <dgm:cxn modelId="{B82B16B8-FE3D-3547-8A64-19D6F037B613}" type="presParOf" srcId="{1E52AFFE-D1A4-AC4E-A937-FD4780C1D90A}" destId="{41CE863A-089C-4D47-A5F8-A06A1D6D3F50}" srcOrd="1" destOrd="0" presId="urn:microsoft.com/office/officeart/2005/8/layout/orgChart1"/>
    <dgm:cxn modelId="{BAD3052A-159D-0342-B5BB-FBB58F8AFFC1}" type="presParOf" srcId="{1E52AFFE-D1A4-AC4E-A937-FD4780C1D90A}" destId="{901EAF3B-9D47-6B41-B334-DC8E8CBF9474}" srcOrd="2" destOrd="0" presId="urn:microsoft.com/office/officeart/2005/8/layout/orgChart1"/>
    <dgm:cxn modelId="{3AD06978-F496-5D4E-A75F-B17E02E62F31}" type="presParOf" srcId="{2F753C10-5EDC-B94E-A77D-44594C3A30CB}" destId="{2276D2DC-8606-3D4F-9848-DDF896D29058}" srcOrd="2" destOrd="0" presId="urn:microsoft.com/office/officeart/2005/8/layout/orgChart1"/>
    <dgm:cxn modelId="{68E0F36B-4E9A-BB4D-AF33-A1498CD8B2FF}" type="presParOf" srcId="{2F753C10-5EDC-B94E-A77D-44594C3A30CB}" destId="{99D62F43-D620-664C-BBEE-6CA00F25910A}" srcOrd="3" destOrd="0" presId="urn:microsoft.com/office/officeart/2005/8/layout/orgChart1"/>
    <dgm:cxn modelId="{3EE8B9BC-C03B-5740-A6A2-BF9F898C7E30}" type="presParOf" srcId="{99D62F43-D620-664C-BBEE-6CA00F25910A}" destId="{AD27300B-64FA-0D49-80B1-346C0F0F08D6}" srcOrd="0" destOrd="0" presId="urn:microsoft.com/office/officeart/2005/8/layout/orgChart1"/>
    <dgm:cxn modelId="{6190CA14-9678-2C48-903C-9C90F9502FFF}" type="presParOf" srcId="{AD27300B-64FA-0D49-80B1-346C0F0F08D6}" destId="{2B67FD7F-D435-BD4B-9BC2-D383439E7836}" srcOrd="0" destOrd="0" presId="urn:microsoft.com/office/officeart/2005/8/layout/orgChart1"/>
    <dgm:cxn modelId="{A035E5D1-B33D-FB46-8F59-A4003F223968}" type="presParOf" srcId="{AD27300B-64FA-0D49-80B1-346C0F0F08D6}" destId="{EF4FF229-F0C7-4444-BEDA-D0DBC1E3A797}" srcOrd="1" destOrd="0" presId="urn:microsoft.com/office/officeart/2005/8/layout/orgChart1"/>
    <dgm:cxn modelId="{6A585EE2-0D54-744A-9DDF-6FDB86B64949}" type="presParOf" srcId="{99D62F43-D620-664C-BBEE-6CA00F25910A}" destId="{B3D178CF-AC6B-EF4E-9778-EEEC7BCF88B9}" srcOrd="1" destOrd="0" presId="urn:microsoft.com/office/officeart/2005/8/layout/orgChart1"/>
    <dgm:cxn modelId="{6C11D23E-F1CC-2048-BD00-6BACFA1C4CAF}" type="presParOf" srcId="{99D62F43-D620-664C-BBEE-6CA00F25910A}" destId="{8DD59D3E-F202-6C48-8E4A-796E41148C17}" srcOrd="2" destOrd="0" presId="urn:microsoft.com/office/officeart/2005/8/layout/orgChart1"/>
    <dgm:cxn modelId="{C6C522D9-B55D-AF46-816F-7B8EE27B1E79}" type="presParOf" srcId="{2F753C10-5EDC-B94E-A77D-44594C3A30CB}" destId="{F3C61808-5FD9-884C-8616-718586AACCED}" srcOrd="4" destOrd="0" presId="urn:microsoft.com/office/officeart/2005/8/layout/orgChart1"/>
    <dgm:cxn modelId="{C879A450-0AC9-8641-9433-FB798646BF30}" type="presParOf" srcId="{2F753C10-5EDC-B94E-A77D-44594C3A30CB}" destId="{6035B693-58C5-B243-8233-3D1D31B14F5D}" srcOrd="5" destOrd="0" presId="urn:microsoft.com/office/officeart/2005/8/layout/orgChart1"/>
    <dgm:cxn modelId="{9A3101D4-F5F2-DD4A-BA43-781C19675848}" type="presParOf" srcId="{6035B693-58C5-B243-8233-3D1D31B14F5D}" destId="{63257A31-3775-3B46-ABD2-F30A8F3DC425}" srcOrd="0" destOrd="0" presId="urn:microsoft.com/office/officeart/2005/8/layout/orgChart1"/>
    <dgm:cxn modelId="{B700B2D7-7B6D-584A-9EAA-154C0EAFD533}" type="presParOf" srcId="{63257A31-3775-3B46-ABD2-F30A8F3DC425}" destId="{E471CB67-F1F2-7D4E-BB8F-6237D077A2D1}" srcOrd="0" destOrd="0" presId="urn:microsoft.com/office/officeart/2005/8/layout/orgChart1"/>
    <dgm:cxn modelId="{01BB5B72-1C5D-B448-B533-E4E099A405A3}" type="presParOf" srcId="{63257A31-3775-3B46-ABD2-F30A8F3DC425}" destId="{A3342619-AF8E-584B-8DB0-A0C882218C49}" srcOrd="1" destOrd="0" presId="urn:microsoft.com/office/officeart/2005/8/layout/orgChart1"/>
    <dgm:cxn modelId="{8C162A8D-2053-694B-A513-AD8FA5437A32}" type="presParOf" srcId="{6035B693-58C5-B243-8233-3D1D31B14F5D}" destId="{4E02D073-26B5-3347-B9F4-BEC9BC2FA3F5}" srcOrd="1" destOrd="0" presId="urn:microsoft.com/office/officeart/2005/8/layout/orgChart1"/>
    <dgm:cxn modelId="{70166F27-E4E3-3B45-99E1-FB769C2C06DD}" type="presParOf" srcId="{6035B693-58C5-B243-8233-3D1D31B14F5D}" destId="{AC997C8C-D5B2-FE46-8F5E-B2A1AAE5274F}" srcOrd="2" destOrd="0" presId="urn:microsoft.com/office/officeart/2005/8/layout/orgChart1"/>
    <dgm:cxn modelId="{0FDB667C-3174-8841-8B8F-771F086613B5}" type="presParOf" srcId="{3A4CA2F8-F81A-6B4C-9C42-24AF6183F577}" destId="{5A5B4E13-6090-4D49-9480-F021E8A879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47B25-7C9A-2641-BDBA-0D0B764E9C86}" type="doc">
      <dgm:prSet loTypeId="urn:microsoft.com/office/officeart/2005/8/layout/hierarchy3" loCatId="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51CFB66-8296-5344-9760-AF741DB34A1C}">
      <dgm:prSet phldrT="[Text]"/>
      <dgm:spPr/>
      <dgm:t>
        <a:bodyPr/>
        <a:lstStyle/>
        <a:p>
          <a:r>
            <a:rPr lang="en-US" dirty="0"/>
            <a:t>Positive Climate</a:t>
          </a:r>
        </a:p>
      </dgm:t>
    </dgm:pt>
    <dgm:pt modelId="{52CAD233-91D0-BD48-9187-B330A07A9E01}" type="parTrans" cxnId="{351D7732-D97E-2D46-8385-7222150320E7}">
      <dgm:prSet/>
      <dgm:spPr/>
      <dgm:t>
        <a:bodyPr/>
        <a:lstStyle/>
        <a:p>
          <a:endParaRPr lang="en-US"/>
        </a:p>
      </dgm:t>
    </dgm:pt>
    <dgm:pt modelId="{C8206149-FA10-CB4D-9BA9-E72CDE4944D5}" type="sibTrans" cxnId="{351D7732-D97E-2D46-8385-7222150320E7}">
      <dgm:prSet/>
      <dgm:spPr/>
      <dgm:t>
        <a:bodyPr/>
        <a:lstStyle/>
        <a:p>
          <a:endParaRPr lang="en-US"/>
        </a:p>
      </dgm:t>
    </dgm:pt>
    <dgm:pt modelId="{6CC0B08C-CAB9-954D-B325-3978FD06450F}">
      <dgm:prSet phldrT="[Text]"/>
      <dgm:spPr/>
      <dgm:t>
        <a:bodyPr/>
        <a:lstStyle/>
        <a:p>
          <a:r>
            <a:rPr lang="en-US" dirty="0"/>
            <a:t>Relationships</a:t>
          </a:r>
        </a:p>
      </dgm:t>
    </dgm:pt>
    <dgm:pt modelId="{DF2A29A6-F7E0-8D42-A716-49BE775B39E9}" type="parTrans" cxnId="{495B5CC7-7ADB-A34F-9642-2B136D846AD2}">
      <dgm:prSet/>
      <dgm:spPr/>
      <dgm:t>
        <a:bodyPr/>
        <a:lstStyle/>
        <a:p>
          <a:endParaRPr lang="en-US"/>
        </a:p>
      </dgm:t>
    </dgm:pt>
    <dgm:pt modelId="{0472E6A2-07EF-A44A-B622-E27A58779C03}" type="sibTrans" cxnId="{495B5CC7-7ADB-A34F-9642-2B136D846AD2}">
      <dgm:prSet/>
      <dgm:spPr/>
      <dgm:t>
        <a:bodyPr/>
        <a:lstStyle/>
        <a:p>
          <a:endParaRPr lang="en-US"/>
        </a:p>
      </dgm:t>
    </dgm:pt>
    <dgm:pt modelId="{0A1CE9C4-FD5D-F046-B4D2-FD3494B08F78}">
      <dgm:prSet phldrT="[Text]"/>
      <dgm:spPr/>
      <dgm:t>
        <a:bodyPr/>
        <a:lstStyle/>
        <a:p>
          <a:r>
            <a:rPr lang="en-US" dirty="0"/>
            <a:t>Positive Affect</a:t>
          </a:r>
        </a:p>
      </dgm:t>
    </dgm:pt>
    <dgm:pt modelId="{DEE4324B-3FB1-C842-A2E5-D8EFE78E38CF}" type="parTrans" cxnId="{703BB7A4-8224-B34B-9DD4-B2854B9DBF96}">
      <dgm:prSet/>
      <dgm:spPr/>
      <dgm:t>
        <a:bodyPr/>
        <a:lstStyle/>
        <a:p>
          <a:endParaRPr lang="en-US"/>
        </a:p>
      </dgm:t>
    </dgm:pt>
    <dgm:pt modelId="{1E4040E3-2F1F-F648-9A11-A2F013C3C725}" type="sibTrans" cxnId="{703BB7A4-8224-B34B-9DD4-B2854B9DBF96}">
      <dgm:prSet/>
      <dgm:spPr/>
      <dgm:t>
        <a:bodyPr/>
        <a:lstStyle/>
        <a:p>
          <a:endParaRPr lang="en-US"/>
        </a:p>
      </dgm:t>
    </dgm:pt>
    <dgm:pt modelId="{F7BDA5D1-142B-EA42-8550-8E9D87A6763D}">
      <dgm:prSet phldrT="[Text]"/>
      <dgm:spPr/>
      <dgm:t>
        <a:bodyPr/>
        <a:lstStyle/>
        <a:p>
          <a:r>
            <a:rPr lang="en-US" dirty="0"/>
            <a:t>Negative Climate	</a:t>
          </a:r>
        </a:p>
      </dgm:t>
    </dgm:pt>
    <dgm:pt modelId="{B96A194D-1690-5D43-A497-A30B7A38CDD2}" type="parTrans" cxnId="{733D42EB-B473-C847-BCE0-001C68A6BFA1}">
      <dgm:prSet/>
      <dgm:spPr/>
      <dgm:t>
        <a:bodyPr/>
        <a:lstStyle/>
        <a:p>
          <a:endParaRPr lang="en-US"/>
        </a:p>
      </dgm:t>
    </dgm:pt>
    <dgm:pt modelId="{F6874DC0-258F-7142-91C5-C130CE8C9336}" type="sibTrans" cxnId="{733D42EB-B473-C847-BCE0-001C68A6BFA1}">
      <dgm:prSet/>
      <dgm:spPr/>
      <dgm:t>
        <a:bodyPr/>
        <a:lstStyle/>
        <a:p>
          <a:endParaRPr lang="en-US"/>
        </a:p>
      </dgm:t>
    </dgm:pt>
    <dgm:pt modelId="{48BF0E81-C350-FD48-A90E-5884A58CFEF9}">
      <dgm:prSet phldrT="[Text]"/>
      <dgm:spPr/>
      <dgm:t>
        <a:bodyPr/>
        <a:lstStyle/>
        <a:p>
          <a:r>
            <a:rPr lang="en-US" dirty="0"/>
            <a:t>Negative Affect</a:t>
          </a:r>
        </a:p>
      </dgm:t>
    </dgm:pt>
    <dgm:pt modelId="{63898E3C-1419-0A48-888C-60B036BA0D2B}" type="parTrans" cxnId="{BF98D233-9897-E44A-A2A2-84A36AAC1832}">
      <dgm:prSet/>
      <dgm:spPr/>
      <dgm:t>
        <a:bodyPr/>
        <a:lstStyle/>
        <a:p>
          <a:endParaRPr lang="en-US"/>
        </a:p>
      </dgm:t>
    </dgm:pt>
    <dgm:pt modelId="{9DC60CB5-2912-7548-B498-EEA25924E588}" type="sibTrans" cxnId="{BF98D233-9897-E44A-A2A2-84A36AAC1832}">
      <dgm:prSet/>
      <dgm:spPr/>
      <dgm:t>
        <a:bodyPr/>
        <a:lstStyle/>
        <a:p>
          <a:endParaRPr lang="en-US"/>
        </a:p>
      </dgm:t>
    </dgm:pt>
    <dgm:pt modelId="{52A45C91-AAE6-F443-9E20-08D127819EF4}">
      <dgm:prSet phldrT="[Text]"/>
      <dgm:spPr/>
      <dgm:t>
        <a:bodyPr/>
        <a:lstStyle/>
        <a:p>
          <a:r>
            <a:rPr lang="en-US" dirty="0"/>
            <a:t>Positive Communication</a:t>
          </a:r>
        </a:p>
      </dgm:t>
    </dgm:pt>
    <dgm:pt modelId="{F0D25C4F-7F74-CE49-9D39-CD9B5E5E682D}" type="parTrans" cxnId="{538A6785-1DC9-EC45-A040-D9C2530D2A9E}">
      <dgm:prSet/>
      <dgm:spPr/>
      <dgm:t>
        <a:bodyPr/>
        <a:lstStyle/>
        <a:p>
          <a:endParaRPr lang="en-US"/>
        </a:p>
      </dgm:t>
    </dgm:pt>
    <dgm:pt modelId="{DB652829-D617-364C-A2D9-E96AF0C7CFB4}" type="sibTrans" cxnId="{538A6785-1DC9-EC45-A040-D9C2530D2A9E}">
      <dgm:prSet/>
      <dgm:spPr/>
      <dgm:t>
        <a:bodyPr/>
        <a:lstStyle/>
        <a:p>
          <a:endParaRPr lang="en-US"/>
        </a:p>
      </dgm:t>
    </dgm:pt>
    <dgm:pt modelId="{C09692C1-799B-EE40-BA80-5660CDE67F81}">
      <dgm:prSet phldrT="[Text]"/>
      <dgm:spPr/>
      <dgm:t>
        <a:bodyPr/>
        <a:lstStyle/>
        <a:p>
          <a:r>
            <a:rPr lang="en-US" dirty="0"/>
            <a:t>Respect</a:t>
          </a:r>
        </a:p>
      </dgm:t>
    </dgm:pt>
    <dgm:pt modelId="{C414CC4C-C43E-3843-A5FA-1BD032D52212}" type="parTrans" cxnId="{459351A8-2F69-5442-A9EE-BD75F35A3746}">
      <dgm:prSet/>
      <dgm:spPr/>
      <dgm:t>
        <a:bodyPr/>
        <a:lstStyle/>
        <a:p>
          <a:endParaRPr lang="en-US"/>
        </a:p>
      </dgm:t>
    </dgm:pt>
    <dgm:pt modelId="{53018F2F-9972-7C4E-860A-5586477FF44E}" type="sibTrans" cxnId="{459351A8-2F69-5442-A9EE-BD75F35A3746}">
      <dgm:prSet/>
      <dgm:spPr/>
      <dgm:t>
        <a:bodyPr/>
        <a:lstStyle/>
        <a:p>
          <a:endParaRPr lang="en-US"/>
        </a:p>
      </dgm:t>
    </dgm:pt>
    <dgm:pt modelId="{F0D4937E-8501-284A-9E48-25D7FD4AF138}">
      <dgm:prSet phldrT="[Text]"/>
      <dgm:spPr/>
      <dgm:t>
        <a:bodyPr/>
        <a:lstStyle/>
        <a:p>
          <a:r>
            <a:rPr lang="en-US" dirty="0"/>
            <a:t>Punitive Control</a:t>
          </a:r>
        </a:p>
      </dgm:t>
    </dgm:pt>
    <dgm:pt modelId="{7B9B6847-B8F7-4446-A594-CFFD850B4762}" type="parTrans" cxnId="{DA8430FD-D561-FE4B-AC48-7004AA7A7E4B}">
      <dgm:prSet/>
      <dgm:spPr/>
      <dgm:t>
        <a:bodyPr/>
        <a:lstStyle/>
        <a:p>
          <a:endParaRPr lang="en-US"/>
        </a:p>
      </dgm:t>
    </dgm:pt>
    <dgm:pt modelId="{4D42BB2E-1F85-E34B-ACE9-108F396C4361}" type="sibTrans" cxnId="{DA8430FD-D561-FE4B-AC48-7004AA7A7E4B}">
      <dgm:prSet/>
      <dgm:spPr/>
      <dgm:t>
        <a:bodyPr/>
        <a:lstStyle/>
        <a:p>
          <a:endParaRPr lang="en-US"/>
        </a:p>
      </dgm:t>
    </dgm:pt>
    <dgm:pt modelId="{731AE9D9-5055-7144-9B7A-F9B3DAB0B205}">
      <dgm:prSet phldrT="[Text]"/>
      <dgm:spPr/>
      <dgm:t>
        <a:bodyPr/>
        <a:lstStyle/>
        <a:p>
          <a:r>
            <a:rPr lang="en-US" dirty="0"/>
            <a:t>Sarcasm/Disrespect</a:t>
          </a:r>
        </a:p>
      </dgm:t>
    </dgm:pt>
    <dgm:pt modelId="{26E26F30-3988-864F-872C-275163ABA23D}" type="parTrans" cxnId="{F0A0CC1B-FAE3-4445-AABF-65E5A3D70F43}">
      <dgm:prSet/>
      <dgm:spPr/>
      <dgm:t>
        <a:bodyPr/>
        <a:lstStyle/>
        <a:p>
          <a:endParaRPr lang="en-US"/>
        </a:p>
      </dgm:t>
    </dgm:pt>
    <dgm:pt modelId="{61FB5D8E-37B7-3343-ACBA-F1007B8A6025}" type="sibTrans" cxnId="{F0A0CC1B-FAE3-4445-AABF-65E5A3D70F43}">
      <dgm:prSet/>
      <dgm:spPr/>
      <dgm:t>
        <a:bodyPr/>
        <a:lstStyle/>
        <a:p>
          <a:endParaRPr lang="en-US"/>
        </a:p>
      </dgm:t>
    </dgm:pt>
    <dgm:pt modelId="{524D8F21-A833-144C-8493-F0D2B02A0B7D}">
      <dgm:prSet phldrT="[Text]"/>
      <dgm:spPr/>
      <dgm:t>
        <a:bodyPr/>
        <a:lstStyle/>
        <a:p>
          <a:r>
            <a:rPr lang="en-US" dirty="0"/>
            <a:t>Severe Negativity</a:t>
          </a:r>
        </a:p>
      </dgm:t>
    </dgm:pt>
    <dgm:pt modelId="{6EF796AB-4B85-E64E-B717-C97F64116437}" type="parTrans" cxnId="{A965DDA8-D785-2246-8D9C-AB774B1F9275}">
      <dgm:prSet/>
      <dgm:spPr/>
      <dgm:t>
        <a:bodyPr/>
        <a:lstStyle/>
        <a:p>
          <a:endParaRPr lang="en-US"/>
        </a:p>
      </dgm:t>
    </dgm:pt>
    <dgm:pt modelId="{2F3AAB4A-10CB-A748-A0AF-185F1A360046}" type="sibTrans" cxnId="{A965DDA8-D785-2246-8D9C-AB774B1F9275}">
      <dgm:prSet/>
      <dgm:spPr/>
      <dgm:t>
        <a:bodyPr/>
        <a:lstStyle/>
        <a:p>
          <a:endParaRPr lang="en-US"/>
        </a:p>
      </dgm:t>
    </dgm:pt>
    <dgm:pt modelId="{036EC2ED-AEA3-DC44-9783-C9180AFC31B4}">
      <dgm:prSet phldrT="[Text]"/>
      <dgm:spPr/>
      <dgm:t>
        <a:bodyPr/>
        <a:lstStyle/>
        <a:p>
          <a:r>
            <a:rPr lang="en-US" dirty="0"/>
            <a:t>Teacher Sensitivity</a:t>
          </a:r>
        </a:p>
      </dgm:t>
    </dgm:pt>
    <dgm:pt modelId="{D13EC1F9-176D-5440-98FB-14B40F01D1A3}" type="parTrans" cxnId="{6A4D902D-8EEB-2E48-B877-CDB9DE8D6DE8}">
      <dgm:prSet/>
      <dgm:spPr/>
      <dgm:t>
        <a:bodyPr/>
        <a:lstStyle/>
        <a:p>
          <a:endParaRPr lang="en-US"/>
        </a:p>
      </dgm:t>
    </dgm:pt>
    <dgm:pt modelId="{7ED3B55F-827A-934A-851A-C2BCDF7D4B8C}" type="sibTrans" cxnId="{6A4D902D-8EEB-2E48-B877-CDB9DE8D6DE8}">
      <dgm:prSet/>
      <dgm:spPr/>
      <dgm:t>
        <a:bodyPr/>
        <a:lstStyle/>
        <a:p>
          <a:endParaRPr lang="en-US"/>
        </a:p>
      </dgm:t>
    </dgm:pt>
    <dgm:pt modelId="{AD8AEEED-1AB7-0A47-A57B-3AFB26A5D1C4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D439CB11-B378-A043-9ED7-3737434D4DB8}" type="parTrans" cxnId="{B5BFD7B8-FC70-9D48-AB34-41548B5B3097}">
      <dgm:prSet/>
      <dgm:spPr/>
      <dgm:t>
        <a:bodyPr/>
        <a:lstStyle/>
        <a:p>
          <a:endParaRPr lang="en-US"/>
        </a:p>
      </dgm:t>
    </dgm:pt>
    <dgm:pt modelId="{A4F06E00-295C-DB42-9B3B-CC3C38F35B3F}" type="sibTrans" cxnId="{B5BFD7B8-FC70-9D48-AB34-41548B5B3097}">
      <dgm:prSet/>
      <dgm:spPr/>
      <dgm:t>
        <a:bodyPr/>
        <a:lstStyle/>
        <a:p>
          <a:endParaRPr lang="en-US"/>
        </a:p>
      </dgm:t>
    </dgm:pt>
    <dgm:pt modelId="{492CF9AF-3893-F043-A936-F94DCE07B957}">
      <dgm:prSet phldrT="[Text]"/>
      <dgm:spPr/>
      <dgm:t>
        <a:bodyPr/>
        <a:lstStyle/>
        <a:p>
          <a:r>
            <a:rPr lang="en-US" dirty="0"/>
            <a:t>Responsiveness</a:t>
          </a:r>
        </a:p>
      </dgm:t>
    </dgm:pt>
    <dgm:pt modelId="{70D065CC-8C20-0840-8AA4-615CBE2CE328}" type="parTrans" cxnId="{586C018B-84DB-9D49-8E65-110A8F2F4B38}">
      <dgm:prSet/>
      <dgm:spPr/>
      <dgm:t>
        <a:bodyPr/>
        <a:lstStyle/>
        <a:p>
          <a:endParaRPr lang="en-US"/>
        </a:p>
      </dgm:t>
    </dgm:pt>
    <dgm:pt modelId="{8EC2CA6E-AF56-AF4B-9B8B-A497F95FFF24}" type="sibTrans" cxnId="{586C018B-84DB-9D49-8E65-110A8F2F4B38}">
      <dgm:prSet/>
      <dgm:spPr/>
      <dgm:t>
        <a:bodyPr/>
        <a:lstStyle/>
        <a:p>
          <a:endParaRPr lang="en-US"/>
        </a:p>
      </dgm:t>
    </dgm:pt>
    <dgm:pt modelId="{35383768-DA20-8046-A5C7-3D5B14B9E233}">
      <dgm:prSet phldrT="[Text]"/>
      <dgm:spPr/>
      <dgm:t>
        <a:bodyPr/>
        <a:lstStyle/>
        <a:p>
          <a:r>
            <a:rPr lang="en-US" dirty="0"/>
            <a:t>Addresses Problems</a:t>
          </a:r>
        </a:p>
      </dgm:t>
    </dgm:pt>
    <dgm:pt modelId="{50FE4877-1B63-5742-8503-0F4EF999DADB}" type="parTrans" cxnId="{7B0B966F-EDC1-3240-8017-B3C320AFA03E}">
      <dgm:prSet/>
      <dgm:spPr/>
      <dgm:t>
        <a:bodyPr/>
        <a:lstStyle/>
        <a:p>
          <a:endParaRPr lang="en-US"/>
        </a:p>
      </dgm:t>
    </dgm:pt>
    <dgm:pt modelId="{5DF2B17E-10D7-3A48-A2B3-9203E64A76F0}" type="sibTrans" cxnId="{7B0B966F-EDC1-3240-8017-B3C320AFA03E}">
      <dgm:prSet/>
      <dgm:spPr/>
      <dgm:t>
        <a:bodyPr/>
        <a:lstStyle/>
        <a:p>
          <a:endParaRPr lang="en-US"/>
        </a:p>
      </dgm:t>
    </dgm:pt>
    <dgm:pt modelId="{B7DD373A-46D2-B947-A398-B954C71D109F}">
      <dgm:prSet phldrT="[Text]"/>
      <dgm:spPr/>
      <dgm:t>
        <a:bodyPr/>
        <a:lstStyle/>
        <a:p>
          <a:r>
            <a:rPr lang="en-US" dirty="0"/>
            <a:t>Student Comfort</a:t>
          </a:r>
        </a:p>
      </dgm:t>
    </dgm:pt>
    <dgm:pt modelId="{9673A131-156C-0048-AA8B-AB67FD9F7A87}" type="parTrans" cxnId="{617877DA-12EC-D54F-9AE1-782FF88EE976}">
      <dgm:prSet/>
      <dgm:spPr/>
      <dgm:t>
        <a:bodyPr/>
        <a:lstStyle/>
        <a:p>
          <a:endParaRPr lang="en-US"/>
        </a:p>
      </dgm:t>
    </dgm:pt>
    <dgm:pt modelId="{B93B3E7F-7883-9C4D-92F9-2A81D76179D4}" type="sibTrans" cxnId="{617877DA-12EC-D54F-9AE1-782FF88EE976}">
      <dgm:prSet/>
      <dgm:spPr/>
      <dgm:t>
        <a:bodyPr/>
        <a:lstStyle/>
        <a:p>
          <a:endParaRPr lang="en-US"/>
        </a:p>
      </dgm:t>
    </dgm:pt>
    <dgm:pt modelId="{B421F501-FC26-2546-A33F-3A986FDE8574}">
      <dgm:prSet phldrT="[Text]"/>
      <dgm:spPr/>
      <dgm:t>
        <a:bodyPr/>
        <a:lstStyle/>
        <a:p>
          <a:r>
            <a:rPr lang="en-US" dirty="0"/>
            <a:t>Regard for Student Perspectives</a:t>
          </a:r>
        </a:p>
      </dgm:t>
    </dgm:pt>
    <dgm:pt modelId="{EB8DF20E-04E8-1144-9EF3-D415CAE188A0}" type="parTrans" cxnId="{8FE26363-A3F2-9843-ACB6-7FE9F17479D4}">
      <dgm:prSet/>
      <dgm:spPr/>
      <dgm:t>
        <a:bodyPr/>
        <a:lstStyle/>
        <a:p>
          <a:endParaRPr lang="en-US"/>
        </a:p>
      </dgm:t>
    </dgm:pt>
    <dgm:pt modelId="{01EEEC50-349D-A840-8D75-E3C63260BEB9}" type="sibTrans" cxnId="{8FE26363-A3F2-9843-ACB6-7FE9F17479D4}">
      <dgm:prSet/>
      <dgm:spPr/>
      <dgm:t>
        <a:bodyPr/>
        <a:lstStyle/>
        <a:p>
          <a:endParaRPr lang="en-US"/>
        </a:p>
      </dgm:t>
    </dgm:pt>
    <dgm:pt modelId="{A70C8D37-A45D-EE45-B138-23B6037C79BB}">
      <dgm:prSet phldrT="[Text]"/>
      <dgm:spPr/>
      <dgm:t>
        <a:bodyPr/>
        <a:lstStyle/>
        <a:p>
          <a:r>
            <a:rPr lang="en-US" dirty="0"/>
            <a:t>Flexibility and student focus</a:t>
          </a:r>
        </a:p>
      </dgm:t>
    </dgm:pt>
    <dgm:pt modelId="{E7632B79-3EE9-2040-9F0D-933764E5E53D}" type="parTrans" cxnId="{7DA71D8B-5F16-174B-9BEB-D0F0F2152FFF}">
      <dgm:prSet/>
      <dgm:spPr/>
      <dgm:t>
        <a:bodyPr/>
        <a:lstStyle/>
        <a:p>
          <a:endParaRPr lang="en-US"/>
        </a:p>
      </dgm:t>
    </dgm:pt>
    <dgm:pt modelId="{FF7A8B22-FA77-3B4F-B011-658F600C3036}" type="sibTrans" cxnId="{7DA71D8B-5F16-174B-9BEB-D0F0F2152FFF}">
      <dgm:prSet/>
      <dgm:spPr/>
      <dgm:t>
        <a:bodyPr/>
        <a:lstStyle/>
        <a:p>
          <a:endParaRPr lang="en-US"/>
        </a:p>
      </dgm:t>
    </dgm:pt>
    <dgm:pt modelId="{8B2211ED-837D-3740-BC85-3260CAF3CF70}">
      <dgm:prSet phldrT="[Text]"/>
      <dgm:spPr/>
      <dgm:t>
        <a:bodyPr/>
        <a:lstStyle/>
        <a:p>
          <a:r>
            <a:rPr lang="en-US" dirty="0"/>
            <a:t>Support for Autonomy and Leadership</a:t>
          </a:r>
        </a:p>
      </dgm:t>
    </dgm:pt>
    <dgm:pt modelId="{EBE9B17C-E3D9-7E4B-9E95-899DDAFA28D8}" type="parTrans" cxnId="{846DC104-5420-634B-A632-DC7ACE0BF5D5}">
      <dgm:prSet/>
      <dgm:spPr/>
      <dgm:t>
        <a:bodyPr/>
        <a:lstStyle/>
        <a:p>
          <a:endParaRPr lang="en-US"/>
        </a:p>
      </dgm:t>
    </dgm:pt>
    <dgm:pt modelId="{51384090-1C91-3647-9A2D-67AF0E4DCF7D}" type="sibTrans" cxnId="{846DC104-5420-634B-A632-DC7ACE0BF5D5}">
      <dgm:prSet/>
      <dgm:spPr/>
      <dgm:t>
        <a:bodyPr/>
        <a:lstStyle/>
        <a:p>
          <a:endParaRPr lang="en-US"/>
        </a:p>
      </dgm:t>
    </dgm:pt>
    <dgm:pt modelId="{74D814DE-B2D5-854E-816B-01190CDBA7F1}">
      <dgm:prSet phldrT="[Text]"/>
      <dgm:spPr/>
      <dgm:t>
        <a:bodyPr/>
        <a:lstStyle/>
        <a:p>
          <a:r>
            <a:rPr lang="en-US" dirty="0"/>
            <a:t>Student Expression</a:t>
          </a:r>
        </a:p>
      </dgm:t>
    </dgm:pt>
    <dgm:pt modelId="{73EB1A07-CA58-A044-A520-FE00C1D8F7B4}" type="parTrans" cxnId="{12A64534-2B10-1C4F-B63D-CBDDFA3499AE}">
      <dgm:prSet/>
      <dgm:spPr/>
      <dgm:t>
        <a:bodyPr/>
        <a:lstStyle/>
        <a:p>
          <a:endParaRPr lang="en-US"/>
        </a:p>
      </dgm:t>
    </dgm:pt>
    <dgm:pt modelId="{DA430289-53EE-6F4A-AB90-6006D87A7E59}" type="sibTrans" cxnId="{12A64534-2B10-1C4F-B63D-CBDDFA3499AE}">
      <dgm:prSet/>
      <dgm:spPr/>
      <dgm:t>
        <a:bodyPr/>
        <a:lstStyle/>
        <a:p>
          <a:endParaRPr lang="en-US"/>
        </a:p>
      </dgm:t>
    </dgm:pt>
    <dgm:pt modelId="{84CD05C1-EDE8-1E49-9BB8-D407D82FBE57}">
      <dgm:prSet phldrT="[Text]"/>
      <dgm:spPr/>
      <dgm:t>
        <a:bodyPr/>
        <a:lstStyle/>
        <a:p>
          <a:r>
            <a:rPr lang="en-US" dirty="0"/>
            <a:t>Restriction of Movement</a:t>
          </a:r>
        </a:p>
      </dgm:t>
    </dgm:pt>
    <dgm:pt modelId="{8270FC7C-D829-B240-82F7-9997D6124016}" type="parTrans" cxnId="{924A1FA1-DC0C-6E44-B916-A705F955172D}">
      <dgm:prSet/>
      <dgm:spPr/>
      <dgm:t>
        <a:bodyPr/>
        <a:lstStyle/>
        <a:p>
          <a:endParaRPr lang="en-US"/>
        </a:p>
      </dgm:t>
    </dgm:pt>
    <dgm:pt modelId="{92E12745-EC7D-B642-A4E5-C08885948A9E}" type="sibTrans" cxnId="{924A1FA1-DC0C-6E44-B916-A705F955172D}">
      <dgm:prSet/>
      <dgm:spPr/>
      <dgm:t>
        <a:bodyPr/>
        <a:lstStyle/>
        <a:p>
          <a:endParaRPr lang="en-US"/>
        </a:p>
      </dgm:t>
    </dgm:pt>
    <dgm:pt modelId="{FFC92478-6BB1-A242-AFA9-3528A450B743}" type="pres">
      <dgm:prSet presAssocID="{56047B25-7C9A-2641-BDBA-0D0B764E9C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E56FCB-F372-FF42-97B2-8426C4404651}" type="pres">
      <dgm:prSet presAssocID="{C51CFB66-8296-5344-9760-AF741DB34A1C}" presName="root" presStyleCnt="0"/>
      <dgm:spPr/>
    </dgm:pt>
    <dgm:pt modelId="{C6BACD70-4A67-9C49-98B1-11F1D2B54691}" type="pres">
      <dgm:prSet presAssocID="{C51CFB66-8296-5344-9760-AF741DB34A1C}" presName="rootComposite" presStyleCnt="0"/>
      <dgm:spPr/>
    </dgm:pt>
    <dgm:pt modelId="{7C26B6AE-5CCC-164B-8E49-2B85ACF4BE9F}" type="pres">
      <dgm:prSet presAssocID="{C51CFB66-8296-5344-9760-AF741DB34A1C}" presName="rootText" presStyleLbl="node1" presStyleIdx="0" presStyleCnt="4"/>
      <dgm:spPr/>
      <dgm:t>
        <a:bodyPr/>
        <a:lstStyle/>
        <a:p>
          <a:endParaRPr lang="en-US"/>
        </a:p>
      </dgm:t>
    </dgm:pt>
    <dgm:pt modelId="{B009A80B-FF56-7943-8A3D-14F9F88306AE}" type="pres">
      <dgm:prSet presAssocID="{C51CFB66-8296-5344-9760-AF741DB34A1C}" presName="rootConnector" presStyleLbl="node1" presStyleIdx="0" presStyleCnt="4"/>
      <dgm:spPr/>
      <dgm:t>
        <a:bodyPr/>
        <a:lstStyle/>
        <a:p>
          <a:endParaRPr lang="en-US"/>
        </a:p>
      </dgm:t>
    </dgm:pt>
    <dgm:pt modelId="{C7F09C29-4F30-F24B-AC93-C249613B2F93}" type="pres">
      <dgm:prSet presAssocID="{C51CFB66-8296-5344-9760-AF741DB34A1C}" presName="childShape" presStyleCnt="0"/>
      <dgm:spPr/>
    </dgm:pt>
    <dgm:pt modelId="{11C80895-A8E7-054A-8197-F2E84C7CE365}" type="pres">
      <dgm:prSet presAssocID="{DF2A29A6-F7E0-8D42-A716-49BE775B39E9}" presName="Name13" presStyleLbl="parChTrans1D2" presStyleIdx="0" presStyleCnt="16"/>
      <dgm:spPr/>
      <dgm:t>
        <a:bodyPr/>
        <a:lstStyle/>
        <a:p>
          <a:endParaRPr lang="en-US"/>
        </a:p>
      </dgm:t>
    </dgm:pt>
    <dgm:pt modelId="{137E492D-64EA-5D4A-A1A8-2564FF312A13}" type="pres">
      <dgm:prSet presAssocID="{6CC0B08C-CAB9-954D-B325-3978FD06450F}" presName="childText" presStyleLbl="bgAcc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5897B-4F44-D343-BD9D-6684516249BC}" type="pres">
      <dgm:prSet presAssocID="{DEE4324B-3FB1-C842-A2E5-D8EFE78E38CF}" presName="Name13" presStyleLbl="parChTrans1D2" presStyleIdx="1" presStyleCnt="16"/>
      <dgm:spPr/>
      <dgm:t>
        <a:bodyPr/>
        <a:lstStyle/>
        <a:p>
          <a:endParaRPr lang="en-US"/>
        </a:p>
      </dgm:t>
    </dgm:pt>
    <dgm:pt modelId="{F63C5F99-D629-B047-AC8C-490C8750E015}" type="pres">
      <dgm:prSet presAssocID="{0A1CE9C4-FD5D-F046-B4D2-FD3494B08F78}" presName="childText" presStyleLbl="bgAcc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B4750-621A-024D-818E-51B54AEA43F8}" type="pres">
      <dgm:prSet presAssocID="{F0D25C4F-7F74-CE49-9D39-CD9B5E5E682D}" presName="Name13" presStyleLbl="parChTrans1D2" presStyleIdx="2" presStyleCnt="16"/>
      <dgm:spPr/>
      <dgm:t>
        <a:bodyPr/>
        <a:lstStyle/>
        <a:p>
          <a:endParaRPr lang="en-US"/>
        </a:p>
      </dgm:t>
    </dgm:pt>
    <dgm:pt modelId="{81E76FB6-9017-344D-8A1C-DE4A7459211C}" type="pres">
      <dgm:prSet presAssocID="{52A45C91-AAE6-F443-9E20-08D127819EF4}" presName="childText" presStyleLbl="bgAcc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FADCA-ABF8-424F-967F-D091DCC4AD98}" type="pres">
      <dgm:prSet presAssocID="{C414CC4C-C43E-3843-A5FA-1BD032D52212}" presName="Name13" presStyleLbl="parChTrans1D2" presStyleIdx="3" presStyleCnt="16"/>
      <dgm:spPr/>
      <dgm:t>
        <a:bodyPr/>
        <a:lstStyle/>
        <a:p>
          <a:endParaRPr lang="en-US"/>
        </a:p>
      </dgm:t>
    </dgm:pt>
    <dgm:pt modelId="{9650D367-D783-D44B-B2B2-C2DAE4449BFE}" type="pres">
      <dgm:prSet presAssocID="{C09692C1-799B-EE40-BA80-5660CDE67F81}" presName="childText" presStyleLbl="bgAcc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BFFD1-1E91-774F-9334-A60B76E1AB88}" type="pres">
      <dgm:prSet presAssocID="{F7BDA5D1-142B-EA42-8550-8E9D87A6763D}" presName="root" presStyleCnt="0"/>
      <dgm:spPr/>
    </dgm:pt>
    <dgm:pt modelId="{25648289-8E7A-BB48-B9CF-817C44597BA8}" type="pres">
      <dgm:prSet presAssocID="{F7BDA5D1-142B-EA42-8550-8E9D87A6763D}" presName="rootComposite" presStyleCnt="0"/>
      <dgm:spPr/>
    </dgm:pt>
    <dgm:pt modelId="{EB8D8BAC-C177-7043-9D71-1C46F6B28F35}" type="pres">
      <dgm:prSet presAssocID="{F7BDA5D1-142B-EA42-8550-8E9D87A6763D}" presName="rootText" presStyleLbl="node1" presStyleIdx="1" presStyleCnt="4"/>
      <dgm:spPr/>
      <dgm:t>
        <a:bodyPr/>
        <a:lstStyle/>
        <a:p>
          <a:endParaRPr lang="en-US"/>
        </a:p>
      </dgm:t>
    </dgm:pt>
    <dgm:pt modelId="{92239456-86D6-AB49-AE66-64843BD2B1FB}" type="pres">
      <dgm:prSet presAssocID="{F7BDA5D1-142B-EA42-8550-8E9D87A6763D}" presName="rootConnector" presStyleLbl="node1" presStyleIdx="1" presStyleCnt="4"/>
      <dgm:spPr/>
      <dgm:t>
        <a:bodyPr/>
        <a:lstStyle/>
        <a:p>
          <a:endParaRPr lang="en-US"/>
        </a:p>
      </dgm:t>
    </dgm:pt>
    <dgm:pt modelId="{933E8C92-E663-D94C-9BDE-9D7BC1FF12D6}" type="pres">
      <dgm:prSet presAssocID="{F7BDA5D1-142B-EA42-8550-8E9D87A6763D}" presName="childShape" presStyleCnt="0"/>
      <dgm:spPr/>
    </dgm:pt>
    <dgm:pt modelId="{104B193E-1B90-7E47-BA0B-CFF11D1B2336}" type="pres">
      <dgm:prSet presAssocID="{63898E3C-1419-0A48-888C-60B036BA0D2B}" presName="Name13" presStyleLbl="parChTrans1D2" presStyleIdx="4" presStyleCnt="16"/>
      <dgm:spPr/>
      <dgm:t>
        <a:bodyPr/>
        <a:lstStyle/>
        <a:p>
          <a:endParaRPr lang="en-US"/>
        </a:p>
      </dgm:t>
    </dgm:pt>
    <dgm:pt modelId="{BDE32F8D-10C0-4E4F-891B-6B736D087638}" type="pres">
      <dgm:prSet presAssocID="{48BF0E81-C350-FD48-A90E-5884A58CFEF9}" presName="childText" presStyleLbl="bgAcc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6FECC-29AF-CC47-A6B4-2EBEB74FDFBB}" type="pres">
      <dgm:prSet presAssocID="{7B9B6847-B8F7-4446-A594-CFFD850B4762}" presName="Name13" presStyleLbl="parChTrans1D2" presStyleIdx="5" presStyleCnt="16"/>
      <dgm:spPr/>
      <dgm:t>
        <a:bodyPr/>
        <a:lstStyle/>
        <a:p>
          <a:endParaRPr lang="en-US"/>
        </a:p>
      </dgm:t>
    </dgm:pt>
    <dgm:pt modelId="{056F6A80-1E5D-574F-9681-BDE62E00E81F}" type="pres">
      <dgm:prSet presAssocID="{F0D4937E-8501-284A-9E48-25D7FD4AF138}" presName="childText" presStyleLbl="bgAcc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CEE2D-1816-BA4C-89D2-BABDE5ACF2BC}" type="pres">
      <dgm:prSet presAssocID="{26E26F30-3988-864F-872C-275163ABA23D}" presName="Name13" presStyleLbl="parChTrans1D2" presStyleIdx="6" presStyleCnt="16"/>
      <dgm:spPr/>
      <dgm:t>
        <a:bodyPr/>
        <a:lstStyle/>
        <a:p>
          <a:endParaRPr lang="en-US"/>
        </a:p>
      </dgm:t>
    </dgm:pt>
    <dgm:pt modelId="{140AA670-110E-7C4B-B709-009499C80CA1}" type="pres">
      <dgm:prSet presAssocID="{731AE9D9-5055-7144-9B7A-F9B3DAB0B205}" presName="childText" presStyleLbl="bgAcc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8FCB1-392D-C740-BC54-67BFF2803D04}" type="pres">
      <dgm:prSet presAssocID="{6EF796AB-4B85-E64E-B717-C97F64116437}" presName="Name13" presStyleLbl="parChTrans1D2" presStyleIdx="7" presStyleCnt="16"/>
      <dgm:spPr/>
      <dgm:t>
        <a:bodyPr/>
        <a:lstStyle/>
        <a:p>
          <a:endParaRPr lang="en-US"/>
        </a:p>
      </dgm:t>
    </dgm:pt>
    <dgm:pt modelId="{63474C5F-120E-C14B-B3AB-39F57FEF2A84}" type="pres">
      <dgm:prSet presAssocID="{524D8F21-A833-144C-8493-F0D2B02A0B7D}" presName="childText" presStyleLbl="bgAcc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5EBCD-BE9F-C440-9934-CAAC4C620B12}" type="pres">
      <dgm:prSet presAssocID="{036EC2ED-AEA3-DC44-9783-C9180AFC31B4}" presName="root" presStyleCnt="0"/>
      <dgm:spPr/>
    </dgm:pt>
    <dgm:pt modelId="{140AAE8B-4281-2B4E-B916-410B97EA2074}" type="pres">
      <dgm:prSet presAssocID="{036EC2ED-AEA3-DC44-9783-C9180AFC31B4}" presName="rootComposite" presStyleCnt="0"/>
      <dgm:spPr/>
    </dgm:pt>
    <dgm:pt modelId="{940307E1-6362-8D48-A219-0C3D39E0D008}" type="pres">
      <dgm:prSet presAssocID="{036EC2ED-AEA3-DC44-9783-C9180AFC31B4}" presName="rootText" presStyleLbl="node1" presStyleIdx="2" presStyleCnt="4"/>
      <dgm:spPr/>
      <dgm:t>
        <a:bodyPr/>
        <a:lstStyle/>
        <a:p>
          <a:endParaRPr lang="en-US"/>
        </a:p>
      </dgm:t>
    </dgm:pt>
    <dgm:pt modelId="{C04B4820-C652-6144-A368-7AD365E711D4}" type="pres">
      <dgm:prSet presAssocID="{036EC2ED-AEA3-DC44-9783-C9180AFC31B4}" presName="rootConnector" presStyleLbl="node1" presStyleIdx="2" presStyleCnt="4"/>
      <dgm:spPr/>
      <dgm:t>
        <a:bodyPr/>
        <a:lstStyle/>
        <a:p>
          <a:endParaRPr lang="en-US"/>
        </a:p>
      </dgm:t>
    </dgm:pt>
    <dgm:pt modelId="{C31316B6-8ED6-BC49-99BC-47348C2BC134}" type="pres">
      <dgm:prSet presAssocID="{036EC2ED-AEA3-DC44-9783-C9180AFC31B4}" presName="childShape" presStyleCnt="0"/>
      <dgm:spPr/>
    </dgm:pt>
    <dgm:pt modelId="{CF385DA2-47AE-AD47-BDB7-3BE60A116490}" type="pres">
      <dgm:prSet presAssocID="{D439CB11-B378-A043-9ED7-3737434D4DB8}" presName="Name13" presStyleLbl="parChTrans1D2" presStyleIdx="8" presStyleCnt="16"/>
      <dgm:spPr/>
      <dgm:t>
        <a:bodyPr/>
        <a:lstStyle/>
        <a:p>
          <a:endParaRPr lang="en-US"/>
        </a:p>
      </dgm:t>
    </dgm:pt>
    <dgm:pt modelId="{BA177A67-C244-7846-95FA-8C6777B3EF6B}" type="pres">
      <dgm:prSet presAssocID="{AD8AEEED-1AB7-0A47-A57B-3AFB26A5D1C4}" presName="childText" presStyleLbl="bgAcc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9E3D1-4E62-E447-ABC8-949BAF22BA6A}" type="pres">
      <dgm:prSet presAssocID="{70D065CC-8C20-0840-8AA4-615CBE2CE328}" presName="Name13" presStyleLbl="parChTrans1D2" presStyleIdx="9" presStyleCnt="16"/>
      <dgm:spPr/>
      <dgm:t>
        <a:bodyPr/>
        <a:lstStyle/>
        <a:p>
          <a:endParaRPr lang="en-US"/>
        </a:p>
      </dgm:t>
    </dgm:pt>
    <dgm:pt modelId="{04A6C439-56A0-BE4D-A163-6F4F9C5EAB17}" type="pres">
      <dgm:prSet presAssocID="{492CF9AF-3893-F043-A936-F94DCE07B957}" presName="childText" presStyleLbl="bgAcc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7AA43-FF13-644C-B712-57EE49A0BFF0}" type="pres">
      <dgm:prSet presAssocID="{50FE4877-1B63-5742-8503-0F4EF999DADB}" presName="Name13" presStyleLbl="parChTrans1D2" presStyleIdx="10" presStyleCnt="16"/>
      <dgm:spPr/>
      <dgm:t>
        <a:bodyPr/>
        <a:lstStyle/>
        <a:p>
          <a:endParaRPr lang="en-US"/>
        </a:p>
      </dgm:t>
    </dgm:pt>
    <dgm:pt modelId="{58A82A12-A201-8C47-A9DE-E33E0672B045}" type="pres">
      <dgm:prSet presAssocID="{35383768-DA20-8046-A5C7-3D5B14B9E233}" presName="childText" presStyleLbl="bgAcc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0D8AE-2865-264C-AB22-36BD7519738F}" type="pres">
      <dgm:prSet presAssocID="{9673A131-156C-0048-AA8B-AB67FD9F7A87}" presName="Name13" presStyleLbl="parChTrans1D2" presStyleIdx="11" presStyleCnt="16"/>
      <dgm:spPr/>
      <dgm:t>
        <a:bodyPr/>
        <a:lstStyle/>
        <a:p>
          <a:endParaRPr lang="en-US"/>
        </a:p>
      </dgm:t>
    </dgm:pt>
    <dgm:pt modelId="{91A03C69-2131-E146-A4A1-236A2E3FAC03}" type="pres">
      <dgm:prSet presAssocID="{B7DD373A-46D2-B947-A398-B954C71D109F}" presName="childText" presStyleLbl="bgAcc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95FF8-51A4-B746-A867-0B108AC0551A}" type="pres">
      <dgm:prSet presAssocID="{B421F501-FC26-2546-A33F-3A986FDE8574}" presName="root" presStyleCnt="0"/>
      <dgm:spPr/>
    </dgm:pt>
    <dgm:pt modelId="{ABF5B9E2-E3A1-0848-9CC3-CF3DC6584E55}" type="pres">
      <dgm:prSet presAssocID="{B421F501-FC26-2546-A33F-3A986FDE8574}" presName="rootComposite" presStyleCnt="0"/>
      <dgm:spPr/>
    </dgm:pt>
    <dgm:pt modelId="{C1B1162B-356F-0C43-9F59-72C4000133FE}" type="pres">
      <dgm:prSet presAssocID="{B421F501-FC26-2546-A33F-3A986FDE8574}" presName="rootText" presStyleLbl="node1" presStyleIdx="3" presStyleCnt="4"/>
      <dgm:spPr/>
      <dgm:t>
        <a:bodyPr/>
        <a:lstStyle/>
        <a:p>
          <a:endParaRPr lang="en-US"/>
        </a:p>
      </dgm:t>
    </dgm:pt>
    <dgm:pt modelId="{214EBFA5-847B-4641-86C3-D4E18A7E49C3}" type="pres">
      <dgm:prSet presAssocID="{B421F501-FC26-2546-A33F-3A986FDE8574}" presName="rootConnector" presStyleLbl="node1" presStyleIdx="3" presStyleCnt="4"/>
      <dgm:spPr/>
      <dgm:t>
        <a:bodyPr/>
        <a:lstStyle/>
        <a:p>
          <a:endParaRPr lang="en-US"/>
        </a:p>
      </dgm:t>
    </dgm:pt>
    <dgm:pt modelId="{7904A09C-7242-AF40-A770-BC2E6E1CEEBD}" type="pres">
      <dgm:prSet presAssocID="{B421F501-FC26-2546-A33F-3A986FDE8574}" presName="childShape" presStyleCnt="0"/>
      <dgm:spPr/>
    </dgm:pt>
    <dgm:pt modelId="{64EFEA8E-DEBC-5641-BC5B-A143F7E573D7}" type="pres">
      <dgm:prSet presAssocID="{E7632B79-3EE9-2040-9F0D-933764E5E53D}" presName="Name13" presStyleLbl="parChTrans1D2" presStyleIdx="12" presStyleCnt="16"/>
      <dgm:spPr/>
      <dgm:t>
        <a:bodyPr/>
        <a:lstStyle/>
        <a:p>
          <a:endParaRPr lang="en-US"/>
        </a:p>
      </dgm:t>
    </dgm:pt>
    <dgm:pt modelId="{566A0B51-11A2-0C4F-AA8F-25196A469C32}" type="pres">
      <dgm:prSet presAssocID="{A70C8D37-A45D-EE45-B138-23B6037C79BB}" presName="childText" presStyleLbl="bgAcc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8E046-56D7-F443-BB91-13B5A32312DF}" type="pres">
      <dgm:prSet presAssocID="{EBE9B17C-E3D9-7E4B-9E95-899DDAFA28D8}" presName="Name13" presStyleLbl="parChTrans1D2" presStyleIdx="13" presStyleCnt="16"/>
      <dgm:spPr/>
      <dgm:t>
        <a:bodyPr/>
        <a:lstStyle/>
        <a:p>
          <a:endParaRPr lang="en-US"/>
        </a:p>
      </dgm:t>
    </dgm:pt>
    <dgm:pt modelId="{2AF69925-C854-224E-BA78-B9D741A279AA}" type="pres">
      <dgm:prSet presAssocID="{8B2211ED-837D-3740-BC85-3260CAF3CF70}" presName="childText" presStyleLbl="bgAcc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2353C-0FA5-3148-87E1-FB32C0EA52A0}" type="pres">
      <dgm:prSet presAssocID="{73EB1A07-CA58-A044-A520-FE00C1D8F7B4}" presName="Name13" presStyleLbl="parChTrans1D2" presStyleIdx="14" presStyleCnt="16"/>
      <dgm:spPr/>
      <dgm:t>
        <a:bodyPr/>
        <a:lstStyle/>
        <a:p>
          <a:endParaRPr lang="en-US"/>
        </a:p>
      </dgm:t>
    </dgm:pt>
    <dgm:pt modelId="{4A3C8DD8-41DD-2044-97B8-7C32A48E7A74}" type="pres">
      <dgm:prSet presAssocID="{74D814DE-B2D5-854E-816B-01190CDBA7F1}" presName="childText" presStyleLbl="bgAcc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52A0D-AE6E-1E4A-B471-7D74F0E499A0}" type="pres">
      <dgm:prSet presAssocID="{8270FC7C-D829-B240-82F7-9997D6124016}" presName="Name13" presStyleLbl="parChTrans1D2" presStyleIdx="15" presStyleCnt="16"/>
      <dgm:spPr/>
      <dgm:t>
        <a:bodyPr/>
        <a:lstStyle/>
        <a:p>
          <a:endParaRPr lang="en-US"/>
        </a:p>
      </dgm:t>
    </dgm:pt>
    <dgm:pt modelId="{EB0A047C-DD5B-1B48-B993-B3CF4FE1B923}" type="pres">
      <dgm:prSet presAssocID="{84CD05C1-EDE8-1E49-9BB8-D407D82FBE57}" presName="childText" presStyleLbl="bgAcc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E2B80-8EE7-4343-B8DC-4467C0AAFFAD}" type="presOf" srcId="{E7632B79-3EE9-2040-9F0D-933764E5E53D}" destId="{64EFEA8E-DEBC-5641-BC5B-A143F7E573D7}" srcOrd="0" destOrd="0" presId="urn:microsoft.com/office/officeart/2005/8/layout/hierarchy3"/>
    <dgm:cxn modelId="{305B4A3A-CB91-F341-9AE3-3DC9BE76CA42}" type="presOf" srcId="{A70C8D37-A45D-EE45-B138-23B6037C79BB}" destId="{566A0B51-11A2-0C4F-AA8F-25196A469C32}" srcOrd="0" destOrd="0" presId="urn:microsoft.com/office/officeart/2005/8/layout/hierarchy3"/>
    <dgm:cxn modelId="{617877DA-12EC-D54F-9AE1-782FF88EE976}" srcId="{036EC2ED-AEA3-DC44-9783-C9180AFC31B4}" destId="{B7DD373A-46D2-B947-A398-B954C71D109F}" srcOrd="3" destOrd="0" parTransId="{9673A131-156C-0048-AA8B-AB67FD9F7A87}" sibTransId="{B93B3E7F-7883-9C4D-92F9-2A81D76179D4}"/>
    <dgm:cxn modelId="{EDC6A92B-00C5-534F-8100-8A159B19128F}" type="presOf" srcId="{F0D25C4F-7F74-CE49-9D39-CD9B5E5E682D}" destId="{492B4750-621A-024D-818E-51B54AEA43F8}" srcOrd="0" destOrd="0" presId="urn:microsoft.com/office/officeart/2005/8/layout/hierarchy3"/>
    <dgm:cxn modelId="{703BB7A4-8224-B34B-9DD4-B2854B9DBF96}" srcId="{C51CFB66-8296-5344-9760-AF741DB34A1C}" destId="{0A1CE9C4-FD5D-F046-B4D2-FD3494B08F78}" srcOrd="1" destOrd="0" parTransId="{DEE4324B-3FB1-C842-A2E5-D8EFE78E38CF}" sibTransId="{1E4040E3-2F1F-F648-9A11-A2F013C3C725}"/>
    <dgm:cxn modelId="{40F3FA3A-C2CD-C24B-BD3A-4761AA6AFD29}" type="presOf" srcId="{50FE4877-1B63-5742-8503-0F4EF999DADB}" destId="{9717AA43-FF13-644C-B712-57EE49A0BFF0}" srcOrd="0" destOrd="0" presId="urn:microsoft.com/office/officeart/2005/8/layout/hierarchy3"/>
    <dgm:cxn modelId="{C70A8B79-7709-9348-BE4B-A7D9E93B47FA}" type="presOf" srcId="{EBE9B17C-E3D9-7E4B-9E95-899DDAFA28D8}" destId="{6668E046-56D7-F443-BB91-13B5A32312DF}" srcOrd="0" destOrd="0" presId="urn:microsoft.com/office/officeart/2005/8/layout/hierarchy3"/>
    <dgm:cxn modelId="{011EB671-87E7-DE4E-B651-6D51D358095B}" type="presOf" srcId="{B421F501-FC26-2546-A33F-3A986FDE8574}" destId="{C1B1162B-356F-0C43-9F59-72C4000133FE}" srcOrd="0" destOrd="0" presId="urn:microsoft.com/office/officeart/2005/8/layout/hierarchy3"/>
    <dgm:cxn modelId="{6A598FCE-13DE-F544-B482-8C751E8EB462}" type="presOf" srcId="{0A1CE9C4-FD5D-F046-B4D2-FD3494B08F78}" destId="{F63C5F99-D629-B047-AC8C-490C8750E015}" srcOrd="0" destOrd="0" presId="urn:microsoft.com/office/officeart/2005/8/layout/hierarchy3"/>
    <dgm:cxn modelId="{1E2895F0-0A9E-DE42-979B-EB6A25828EFA}" type="presOf" srcId="{C51CFB66-8296-5344-9760-AF741DB34A1C}" destId="{7C26B6AE-5CCC-164B-8E49-2B85ACF4BE9F}" srcOrd="0" destOrd="0" presId="urn:microsoft.com/office/officeart/2005/8/layout/hierarchy3"/>
    <dgm:cxn modelId="{586C018B-84DB-9D49-8E65-110A8F2F4B38}" srcId="{036EC2ED-AEA3-DC44-9783-C9180AFC31B4}" destId="{492CF9AF-3893-F043-A936-F94DCE07B957}" srcOrd="1" destOrd="0" parTransId="{70D065CC-8C20-0840-8AA4-615CBE2CE328}" sibTransId="{8EC2CA6E-AF56-AF4B-9B8B-A497F95FFF24}"/>
    <dgm:cxn modelId="{C894CF8D-7723-8644-9FC8-8059E1CB5DC7}" type="presOf" srcId="{C51CFB66-8296-5344-9760-AF741DB34A1C}" destId="{B009A80B-FF56-7943-8A3D-14F9F88306AE}" srcOrd="1" destOrd="0" presId="urn:microsoft.com/office/officeart/2005/8/layout/hierarchy3"/>
    <dgm:cxn modelId="{CD1CD017-0901-C44C-AD02-99382F66F62E}" type="presOf" srcId="{731AE9D9-5055-7144-9B7A-F9B3DAB0B205}" destId="{140AA670-110E-7C4B-B709-009499C80CA1}" srcOrd="0" destOrd="0" presId="urn:microsoft.com/office/officeart/2005/8/layout/hierarchy3"/>
    <dgm:cxn modelId="{6BE0F702-EA8D-7B40-A169-14BC822EBFB4}" type="presOf" srcId="{F7BDA5D1-142B-EA42-8550-8E9D87A6763D}" destId="{92239456-86D6-AB49-AE66-64843BD2B1FB}" srcOrd="1" destOrd="0" presId="urn:microsoft.com/office/officeart/2005/8/layout/hierarchy3"/>
    <dgm:cxn modelId="{92F3152F-0DB6-634C-8427-6A92778243F0}" type="presOf" srcId="{6EF796AB-4B85-E64E-B717-C97F64116437}" destId="{63E8FCB1-392D-C740-BC54-67BFF2803D04}" srcOrd="0" destOrd="0" presId="urn:microsoft.com/office/officeart/2005/8/layout/hierarchy3"/>
    <dgm:cxn modelId="{0B79CEF2-ECC7-B94C-86D5-D034FD34A23B}" type="presOf" srcId="{26E26F30-3988-864F-872C-275163ABA23D}" destId="{687CEE2D-1816-BA4C-89D2-BABDE5ACF2BC}" srcOrd="0" destOrd="0" presId="urn:microsoft.com/office/officeart/2005/8/layout/hierarchy3"/>
    <dgm:cxn modelId="{BF98D233-9897-E44A-A2A2-84A36AAC1832}" srcId="{F7BDA5D1-142B-EA42-8550-8E9D87A6763D}" destId="{48BF0E81-C350-FD48-A90E-5884A58CFEF9}" srcOrd="0" destOrd="0" parTransId="{63898E3C-1419-0A48-888C-60B036BA0D2B}" sibTransId="{9DC60CB5-2912-7548-B498-EEA25924E588}"/>
    <dgm:cxn modelId="{B5BFD7B8-FC70-9D48-AB34-41548B5B3097}" srcId="{036EC2ED-AEA3-DC44-9783-C9180AFC31B4}" destId="{AD8AEEED-1AB7-0A47-A57B-3AFB26A5D1C4}" srcOrd="0" destOrd="0" parTransId="{D439CB11-B378-A043-9ED7-3737434D4DB8}" sibTransId="{A4F06E00-295C-DB42-9B3B-CC3C38F35B3F}"/>
    <dgm:cxn modelId="{924A1FA1-DC0C-6E44-B916-A705F955172D}" srcId="{B421F501-FC26-2546-A33F-3A986FDE8574}" destId="{84CD05C1-EDE8-1E49-9BB8-D407D82FBE57}" srcOrd="3" destOrd="0" parTransId="{8270FC7C-D829-B240-82F7-9997D6124016}" sibTransId="{92E12745-EC7D-B642-A4E5-C08885948A9E}"/>
    <dgm:cxn modelId="{EC9F44BE-E310-634F-A132-0207814B7503}" type="presOf" srcId="{036EC2ED-AEA3-DC44-9783-C9180AFC31B4}" destId="{C04B4820-C652-6144-A368-7AD365E711D4}" srcOrd="1" destOrd="0" presId="urn:microsoft.com/office/officeart/2005/8/layout/hierarchy3"/>
    <dgm:cxn modelId="{4C83B7C0-B705-7C44-8AA3-FD253802149E}" type="presOf" srcId="{7B9B6847-B8F7-4446-A594-CFFD850B4762}" destId="{50F6FECC-29AF-CC47-A6B4-2EBEB74FDFBB}" srcOrd="0" destOrd="0" presId="urn:microsoft.com/office/officeart/2005/8/layout/hierarchy3"/>
    <dgm:cxn modelId="{9AB7EF04-2C71-6A42-8419-F543493BC1DA}" type="presOf" srcId="{84CD05C1-EDE8-1E49-9BB8-D407D82FBE57}" destId="{EB0A047C-DD5B-1B48-B993-B3CF4FE1B923}" srcOrd="0" destOrd="0" presId="urn:microsoft.com/office/officeart/2005/8/layout/hierarchy3"/>
    <dgm:cxn modelId="{C85D8749-5563-7742-8E77-AAF252FEAA04}" type="presOf" srcId="{74D814DE-B2D5-854E-816B-01190CDBA7F1}" destId="{4A3C8DD8-41DD-2044-97B8-7C32A48E7A74}" srcOrd="0" destOrd="0" presId="urn:microsoft.com/office/officeart/2005/8/layout/hierarchy3"/>
    <dgm:cxn modelId="{BB11887F-1A24-274C-A4F2-45C96FED7C2B}" type="presOf" srcId="{8270FC7C-D829-B240-82F7-9997D6124016}" destId="{F7652A0D-AE6E-1E4A-B471-7D74F0E499A0}" srcOrd="0" destOrd="0" presId="urn:microsoft.com/office/officeart/2005/8/layout/hierarchy3"/>
    <dgm:cxn modelId="{351D7732-D97E-2D46-8385-7222150320E7}" srcId="{56047B25-7C9A-2641-BDBA-0D0B764E9C86}" destId="{C51CFB66-8296-5344-9760-AF741DB34A1C}" srcOrd="0" destOrd="0" parTransId="{52CAD233-91D0-BD48-9187-B330A07A9E01}" sibTransId="{C8206149-FA10-CB4D-9BA9-E72CDE4944D5}"/>
    <dgm:cxn modelId="{56461E34-D9F7-674D-A876-7256C7FF9597}" type="presOf" srcId="{F0D4937E-8501-284A-9E48-25D7FD4AF138}" destId="{056F6A80-1E5D-574F-9681-BDE62E00E81F}" srcOrd="0" destOrd="0" presId="urn:microsoft.com/office/officeart/2005/8/layout/hierarchy3"/>
    <dgm:cxn modelId="{9AD69EF1-B4DC-DA44-B33B-61AB6A779E58}" type="presOf" srcId="{56047B25-7C9A-2641-BDBA-0D0B764E9C86}" destId="{FFC92478-6BB1-A242-AFA9-3528A450B743}" srcOrd="0" destOrd="0" presId="urn:microsoft.com/office/officeart/2005/8/layout/hierarchy3"/>
    <dgm:cxn modelId="{A2AADE06-C0CF-0744-8B78-10471DF8D348}" type="presOf" srcId="{70D065CC-8C20-0840-8AA4-615CBE2CE328}" destId="{3BA9E3D1-4E62-E447-ABC8-949BAF22BA6A}" srcOrd="0" destOrd="0" presId="urn:microsoft.com/office/officeart/2005/8/layout/hierarchy3"/>
    <dgm:cxn modelId="{7F027A12-2FF7-0141-9A7A-794B83674BDB}" type="presOf" srcId="{AD8AEEED-1AB7-0A47-A57B-3AFB26A5D1C4}" destId="{BA177A67-C244-7846-95FA-8C6777B3EF6B}" srcOrd="0" destOrd="0" presId="urn:microsoft.com/office/officeart/2005/8/layout/hierarchy3"/>
    <dgm:cxn modelId="{640F7E0E-147D-8244-8451-B7739006A1CC}" type="presOf" srcId="{B421F501-FC26-2546-A33F-3A986FDE8574}" destId="{214EBFA5-847B-4641-86C3-D4E18A7E49C3}" srcOrd="1" destOrd="0" presId="urn:microsoft.com/office/officeart/2005/8/layout/hierarchy3"/>
    <dgm:cxn modelId="{7982170A-45D0-4946-8518-9A7F31534FA5}" type="presOf" srcId="{F7BDA5D1-142B-EA42-8550-8E9D87A6763D}" destId="{EB8D8BAC-C177-7043-9D71-1C46F6B28F35}" srcOrd="0" destOrd="0" presId="urn:microsoft.com/office/officeart/2005/8/layout/hierarchy3"/>
    <dgm:cxn modelId="{A965DDA8-D785-2246-8D9C-AB774B1F9275}" srcId="{F7BDA5D1-142B-EA42-8550-8E9D87A6763D}" destId="{524D8F21-A833-144C-8493-F0D2B02A0B7D}" srcOrd="3" destOrd="0" parTransId="{6EF796AB-4B85-E64E-B717-C97F64116437}" sibTransId="{2F3AAB4A-10CB-A748-A0AF-185F1A360046}"/>
    <dgm:cxn modelId="{12A64534-2B10-1C4F-B63D-CBDDFA3499AE}" srcId="{B421F501-FC26-2546-A33F-3A986FDE8574}" destId="{74D814DE-B2D5-854E-816B-01190CDBA7F1}" srcOrd="2" destOrd="0" parTransId="{73EB1A07-CA58-A044-A520-FE00C1D8F7B4}" sibTransId="{DA430289-53EE-6F4A-AB90-6006D87A7E59}"/>
    <dgm:cxn modelId="{2137163D-C1C2-F041-AAF3-0232A53F6093}" type="presOf" srcId="{DEE4324B-3FB1-C842-A2E5-D8EFE78E38CF}" destId="{7F75897B-4F44-D343-BD9D-6684516249BC}" srcOrd="0" destOrd="0" presId="urn:microsoft.com/office/officeart/2005/8/layout/hierarchy3"/>
    <dgm:cxn modelId="{D662A2C0-2EA6-E340-B726-D94FE9A5482D}" type="presOf" srcId="{6CC0B08C-CAB9-954D-B325-3978FD06450F}" destId="{137E492D-64EA-5D4A-A1A8-2564FF312A13}" srcOrd="0" destOrd="0" presId="urn:microsoft.com/office/officeart/2005/8/layout/hierarchy3"/>
    <dgm:cxn modelId="{538A6785-1DC9-EC45-A040-D9C2530D2A9E}" srcId="{C51CFB66-8296-5344-9760-AF741DB34A1C}" destId="{52A45C91-AAE6-F443-9E20-08D127819EF4}" srcOrd="2" destOrd="0" parTransId="{F0D25C4F-7F74-CE49-9D39-CD9B5E5E682D}" sibTransId="{DB652829-D617-364C-A2D9-E96AF0C7CFB4}"/>
    <dgm:cxn modelId="{CE82769F-1376-F443-9F79-252A6DCA9D99}" type="presOf" srcId="{35383768-DA20-8046-A5C7-3D5B14B9E233}" destId="{58A82A12-A201-8C47-A9DE-E33E0672B045}" srcOrd="0" destOrd="0" presId="urn:microsoft.com/office/officeart/2005/8/layout/hierarchy3"/>
    <dgm:cxn modelId="{E7B16FEC-FD67-D149-9A31-3BAA54C29F1E}" type="presOf" srcId="{48BF0E81-C350-FD48-A90E-5884A58CFEF9}" destId="{BDE32F8D-10C0-4E4F-891B-6B736D087638}" srcOrd="0" destOrd="0" presId="urn:microsoft.com/office/officeart/2005/8/layout/hierarchy3"/>
    <dgm:cxn modelId="{E5A9697E-9162-F046-8489-D8A2F037E268}" type="presOf" srcId="{492CF9AF-3893-F043-A936-F94DCE07B957}" destId="{04A6C439-56A0-BE4D-A163-6F4F9C5EAB17}" srcOrd="0" destOrd="0" presId="urn:microsoft.com/office/officeart/2005/8/layout/hierarchy3"/>
    <dgm:cxn modelId="{6A53011C-B253-2A4A-A8DA-456A692F57EA}" type="presOf" srcId="{524D8F21-A833-144C-8493-F0D2B02A0B7D}" destId="{63474C5F-120E-C14B-B3AB-39F57FEF2A84}" srcOrd="0" destOrd="0" presId="urn:microsoft.com/office/officeart/2005/8/layout/hierarchy3"/>
    <dgm:cxn modelId="{AACE3D2F-1CE7-E24F-BA57-5CC48BCAB39D}" type="presOf" srcId="{63898E3C-1419-0A48-888C-60B036BA0D2B}" destId="{104B193E-1B90-7E47-BA0B-CFF11D1B2336}" srcOrd="0" destOrd="0" presId="urn:microsoft.com/office/officeart/2005/8/layout/hierarchy3"/>
    <dgm:cxn modelId="{F0A0CC1B-FAE3-4445-AABF-65E5A3D70F43}" srcId="{F7BDA5D1-142B-EA42-8550-8E9D87A6763D}" destId="{731AE9D9-5055-7144-9B7A-F9B3DAB0B205}" srcOrd="2" destOrd="0" parTransId="{26E26F30-3988-864F-872C-275163ABA23D}" sibTransId="{61FB5D8E-37B7-3343-ACBA-F1007B8A6025}"/>
    <dgm:cxn modelId="{7B0B966F-EDC1-3240-8017-B3C320AFA03E}" srcId="{036EC2ED-AEA3-DC44-9783-C9180AFC31B4}" destId="{35383768-DA20-8046-A5C7-3D5B14B9E233}" srcOrd="2" destOrd="0" parTransId="{50FE4877-1B63-5742-8503-0F4EF999DADB}" sibTransId="{5DF2B17E-10D7-3A48-A2B3-9203E64A76F0}"/>
    <dgm:cxn modelId="{DB97BDB7-3A45-9743-99A1-C4881BA4A80E}" type="presOf" srcId="{8B2211ED-837D-3740-BC85-3260CAF3CF70}" destId="{2AF69925-C854-224E-BA78-B9D741A279AA}" srcOrd="0" destOrd="0" presId="urn:microsoft.com/office/officeart/2005/8/layout/hierarchy3"/>
    <dgm:cxn modelId="{597C4CA4-C6C7-1D4B-913E-C73BF8A6B81B}" type="presOf" srcId="{036EC2ED-AEA3-DC44-9783-C9180AFC31B4}" destId="{940307E1-6362-8D48-A219-0C3D39E0D008}" srcOrd="0" destOrd="0" presId="urn:microsoft.com/office/officeart/2005/8/layout/hierarchy3"/>
    <dgm:cxn modelId="{495B5CC7-7ADB-A34F-9642-2B136D846AD2}" srcId="{C51CFB66-8296-5344-9760-AF741DB34A1C}" destId="{6CC0B08C-CAB9-954D-B325-3978FD06450F}" srcOrd="0" destOrd="0" parTransId="{DF2A29A6-F7E0-8D42-A716-49BE775B39E9}" sibTransId="{0472E6A2-07EF-A44A-B622-E27A58779C03}"/>
    <dgm:cxn modelId="{F6EA981E-F3EB-614E-B0D1-A35EDCAD802D}" type="presOf" srcId="{73EB1A07-CA58-A044-A520-FE00C1D8F7B4}" destId="{7692353C-0FA5-3148-87E1-FB32C0EA52A0}" srcOrd="0" destOrd="0" presId="urn:microsoft.com/office/officeart/2005/8/layout/hierarchy3"/>
    <dgm:cxn modelId="{7DA71D8B-5F16-174B-9BEB-D0F0F2152FFF}" srcId="{B421F501-FC26-2546-A33F-3A986FDE8574}" destId="{A70C8D37-A45D-EE45-B138-23B6037C79BB}" srcOrd="0" destOrd="0" parTransId="{E7632B79-3EE9-2040-9F0D-933764E5E53D}" sibTransId="{FF7A8B22-FA77-3B4F-B011-658F600C3036}"/>
    <dgm:cxn modelId="{DA8430FD-D561-FE4B-AC48-7004AA7A7E4B}" srcId="{F7BDA5D1-142B-EA42-8550-8E9D87A6763D}" destId="{F0D4937E-8501-284A-9E48-25D7FD4AF138}" srcOrd="1" destOrd="0" parTransId="{7B9B6847-B8F7-4446-A594-CFFD850B4762}" sibTransId="{4D42BB2E-1F85-E34B-ACE9-108F396C4361}"/>
    <dgm:cxn modelId="{9F3D88D9-3F1C-2643-96DD-102CB7B8339B}" type="presOf" srcId="{B7DD373A-46D2-B947-A398-B954C71D109F}" destId="{91A03C69-2131-E146-A4A1-236A2E3FAC03}" srcOrd="0" destOrd="0" presId="urn:microsoft.com/office/officeart/2005/8/layout/hierarchy3"/>
    <dgm:cxn modelId="{D278EBCB-8BC3-5348-B260-B00D5BAD222E}" type="presOf" srcId="{DF2A29A6-F7E0-8D42-A716-49BE775B39E9}" destId="{11C80895-A8E7-054A-8197-F2E84C7CE365}" srcOrd="0" destOrd="0" presId="urn:microsoft.com/office/officeart/2005/8/layout/hierarchy3"/>
    <dgm:cxn modelId="{8FE26363-A3F2-9843-ACB6-7FE9F17479D4}" srcId="{56047B25-7C9A-2641-BDBA-0D0B764E9C86}" destId="{B421F501-FC26-2546-A33F-3A986FDE8574}" srcOrd="3" destOrd="0" parTransId="{EB8DF20E-04E8-1144-9EF3-D415CAE188A0}" sibTransId="{01EEEC50-349D-A840-8D75-E3C63260BEB9}"/>
    <dgm:cxn modelId="{D35465C9-E44B-304B-8B4A-C94D892C9C4E}" type="presOf" srcId="{9673A131-156C-0048-AA8B-AB67FD9F7A87}" destId="{9C70D8AE-2865-264C-AB22-36BD7519738F}" srcOrd="0" destOrd="0" presId="urn:microsoft.com/office/officeart/2005/8/layout/hierarchy3"/>
    <dgm:cxn modelId="{16407613-2D19-D84F-BC51-2A7B653236B3}" type="presOf" srcId="{52A45C91-AAE6-F443-9E20-08D127819EF4}" destId="{81E76FB6-9017-344D-8A1C-DE4A7459211C}" srcOrd="0" destOrd="0" presId="urn:microsoft.com/office/officeart/2005/8/layout/hierarchy3"/>
    <dgm:cxn modelId="{6A4D902D-8EEB-2E48-B877-CDB9DE8D6DE8}" srcId="{56047B25-7C9A-2641-BDBA-0D0B764E9C86}" destId="{036EC2ED-AEA3-DC44-9783-C9180AFC31B4}" srcOrd="2" destOrd="0" parTransId="{D13EC1F9-176D-5440-98FB-14B40F01D1A3}" sibTransId="{7ED3B55F-827A-934A-851A-C2BCDF7D4B8C}"/>
    <dgm:cxn modelId="{459351A8-2F69-5442-A9EE-BD75F35A3746}" srcId="{C51CFB66-8296-5344-9760-AF741DB34A1C}" destId="{C09692C1-799B-EE40-BA80-5660CDE67F81}" srcOrd="3" destOrd="0" parTransId="{C414CC4C-C43E-3843-A5FA-1BD032D52212}" sibTransId="{53018F2F-9972-7C4E-860A-5586477FF44E}"/>
    <dgm:cxn modelId="{846DC104-5420-634B-A632-DC7ACE0BF5D5}" srcId="{B421F501-FC26-2546-A33F-3A986FDE8574}" destId="{8B2211ED-837D-3740-BC85-3260CAF3CF70}" srcOrd="1" destOrd="0" parTransId="{EBE9B17C-E3D9-7E4B-9E95-899DDAFA28D8}" sibTransId="{51384090-1C91-3647-9A2D-67AF0E4DCF7D}"/>
    <dgm:cxn modelId="{40F6DFF1-94D7-8844-93AF-9BBD75A0252B}" type="presOf" srcId="{D439CB11-B378-A043-9ED7-3737434D4DB8}" destId="{CF385DA2-47AE-AD47-BDB7-3BE60A116490}" srcOrd="0" destOrd="0" presId="urn:microsoft.com/office/officeart/2005/8/layout/hierarchy3"/>
    <dgm:cxn modelId="{B65D8786-BC70-1647-A766-FB040977D1E3}" type="presOf" srcId="{C09692C1-799B-EE40-BA80-5660CDE67F81}" destId="{9650D367-D783-D44B-B2B2-C2DAE4449BFE}" srcOrd="0" destOrd="0" presId="urn:microsoft.com/office/officeart/2005/8/layout/hierarchy3"/>
    <dgm:cxn modelId="{733D42EB-B473-C847-BCE0-001C68A6BFA1}" srcId="{56047B25-7C9A-2641-BDBA-0D0B764E9C86}" destId="{F7BDA5D1-142B-EA42-8550-8E9D87A6763D}" srcOrd="1" destOrd="0" parTransId="{B96A194D-1690-5D43-A497-A30B7A38CDD2}" sibTransId="{F6874DC0-258F-7142-91C5-C130CE8C9336}"/>
    <dgm:cxn modelId="{760417E0-CEB2-1340-AC8E-D001A59DE150}" type="presOf" srcId="{C414CC4C-C43E-3843-A5FA-1BD032D52212}" destId="{9C7FADCA-ABF8-424F-967F-D091DCC4AD98}" srcOrd="0" destOrd="0" presId="urn:microsoft.com/office/officeart/2005/8/layout/hierarchy3"/>
    <dgm:cxn modelId="{4FEE25A3-CA86-664F-8F61-5EB4C3F9E861}" type="presParOf" srcId="{FFC92478-6BB1-A242-AFA9-3528A450B743}" destId="{65E56FCB-F372-FF42-97B2-8426C4404651}" srcOrd="0" destOrd="0" presId="urn:microsoft.com/office/officeart/2005/8/layout/hierarchy3"/>
    <dgm:cxn modelId="{60A005A8-980A-714E-8E0D-73FA9DB7AAA9}" type="presParOf" srcId="{65E56FCB-F372-FF42-97B2-8426C4404651}" destId="{C6BACD70-4A67-9C49-98B1-11F1D2B54691}" srcOrd="0" destOrd="0" presId="urn:microsoft.com/office/officeart/2005/8/layout/hierarchy3"/>
    <dgm:cxn modelId="{ACBE8B32-154F-7748-A38D-6B5C24070874}" type="presParOf" srcId="{C6BACD70-4A67-9C49-98B1-11F1D2B54691}" destId="{7C26B6AE-5CCC-164B-8E49-2B85ACF4BE9F}" srcOrd="0" destOrd="0" presId="urn:microsoft.com/office/officeart/2005/8/layout/hierarchy3"/>
    <dgm:cxn modelId="{A7D3785E-0680-3F48-A248-177AEB4C8070}" type="presParOf" srcId="{C6BACD70-4A67-9C49-98B1-11F1D2B54691}" destId="{B009A80B-FF56-7943-8A3D-14F9F88306AE}" srcOrd="1" destOrd="0" presId="urn:microsoft.com/office/officeart/2005/8/layout/hierarchy3"/>
    <dgm:cxn modelId="{37BE3936-AAB1-9946-B7B7-31EA13C97AA8}" type="presParOf" srcId="{65E56FCB-F372-FF42-97B2-8426C4404651}" destId="{C7F09C29-4F30-F24B-AC93-C249613B2F93}" srcOrd="1" destOrd="0" presId="urn:microsoft.com/office/officeart/2005/8/layout/hierarchy3"/>
    <dgm:cxn modelId="{9C1E177F-302E-FE4D-BEA5-8B38C7E85AF5}" type="presParOf" srcId="{C7F09C29-4F30-F24B-AC93-C249613B2F93}" destId="{11C80895-A8E7-054A-8197-F2E84C7CE365}" srcOrd="0" destOrd="0" presId="urn:microsoft.com/office/officeart/2005/8/layout/hierarchy3"/>
    <dgm:cxn modelId="{D4F58352-BEC1-554D-BED2-CAFAB16ED990}" type="presParOf" srcId="{C7F09C29-4F30-F24B-AC93-C249613B2F93}" destId="{137E492D-64EA-5D4A-A1A8-2564FF312A13}" srcOrd="1" destOrd="0" presId="urn:microsoft.com/office/officeart/2005/8/layout/hierarchy3"/>
    <dgm:cxn modelId="{F9739509-E77F-3747-AA7B-9722EA646C35}" type="presParOf" srcId="{C7F09C29-4F30-F24B-AC93-C249613B2F93}" destId="{7F75897B-4F44-D343-BD9D-6684516249BC}" srcOrd="2" destOrd="0" presId="urn:microsoft.com/office/officeart/2005/8/layout/hierarchy3"/>
    <dgm:cxn modelId="{3509A3A4-CA09-2648-934C-6B46F9B5C22F}" type="presParOf" srcId="{C7F09C29-4F30-F24B-AC93-C249613B2F93}" destId="{F63C5F99-D629-B047-AC8C-490C8750E015}" srcOrd="3" destOrd="0" presId="urn:microsoft.com/office/officeart/2005/8/layout/hierarchy3"/>
    <dgm:cxn modelId="{98CBD1F5-70EB-A44D-BDCD-7FEAA7155445}" type="presParOf" srcId="{C7F09C29-4F30-F24B-AC93-C249613B2F93}" destId="{492B4750-621A-024D-818E-51B54AEA43F8}" srcOrd="4" destOrd="0" presId="urn:microsoft.com/office/officeart/2005/8/layout/hierarchy3"/>
    <dgm:cxn modelId="{34FE8A6B-7702-3E4D-8272-6044178F2E61}" type="presParOf" srcId="{C7F09C29-4F30-F24B-AC93-C249613B2F93}" destId="{81E76FB6-9017-344D-8A1C-DE4A7459211C}" srcOrd="5" destOrd="0" presId="urn:microsoft.com/office/officeart/2005/8/layout/hierarchy3"/>
    <dgm:cxn modelId="{FC98A8CC-C079-8648-93E3-4A75341F4539}" type="presParOf" srcId="{C7F09C29-4F30-F24B-AC93-C249613B2F93}" destId="{9C7FADCA-ABF8-424F-967F-D091DCC4AD98}" srcOrd="6" destOrd="0" presId="urn:microsoft.com/office/officeart/2005/8/layout/hierarchy3"/>
    <dgm:cxn modelId="{B87D52BF-BFCC-004D-BB91-830AFDA03FDF}" type="presParOf" srcId="{C7F09C29-4F30-F24B-AC93-C249613B2F93}" destId="{9650D367-D783-D44B-B2B2-C2DAE4449BFE}" srcOrd="7" destOrd="0" presId="urn:microsoft.com/office/officeart/2005/8/layout/hierarchy3"/>
    <dgm:cxn modelId="{EAA15A44-8D6D-BC42-BCEF-A849AEFBFADA}" type="presParOf" srcId="{FFC92478-6BB1-A242-AFA9-3528A450B743}" destId="{433BFFD1-1E91-774F-9334-A60B76E1AB88}" srcOrd="1" destOrd="0" presId="urn:microsoft.com/office/officeart/2005/8/layout/hierarchy3"/>
    <dgm:cxn modelId="{FE79CA42-2601-3E4D-B2F8-45650DABA9C6}" type="presParOf" srcId="{433BFFD1-1E91-774F-9334-A60B76E1AB88}" destId="{25648289-8E7A-BB48-B9CF-817C44597BA8}" srcOrd="0" destOrd="0" presId="urn:microsoft.com/office/officeart/2005/8/layout/hierarchy3"/>
    <dgm:cxn modelId="{C7433809-CA17-2543-9A5C-205D8D1E4205}" type="presParOf" srcId="{25648289-8E7A-BB48-B9CF-817C44597BA8}" destId="{EB8D8BAC-C177-7043-9D71-1C46F6B28F35}" srcOrd="0" destOrd="0" presId="urn:microsoft.com/office/officeart/2005/8/layout/hierarchy3"/>
    <dgm:cxn modelId="{A64A5E78-B713-394A-B525-B5D8702254F8}" type="presParOf" srcId="{25648289-8E7A-BB48-B9CF-817C44597BA8}" destId="{92239456-86D6-AB49-AE66-64843BD2B1FB}" srcOrd="1" destOrd="0" presId="urn:microsoft.com/office/officeart/2005/8/layout/hierarchy3"/>
    <dgm:cxn modelId="{C1BB253D-D765-CB48-B2E8-232615FE7ACC}" type="presParOf" srcId="{433BFFD1-1E91-774F-9334-A60B76E1AB88}" destId="{933E8C92-E663-D94C-9BDE-9D7BC1FF12D6}" srcOrd="1" destOrd="0" presId="urn:microsoft.com/office/officeart/2005/8/layout/hierarchy3"/>
    <dgm:cxn modelId="{684AB29C-C69D-EF47-97CB-ECD442F65EEA}" type="presParOf" srcId="{933E8C92-E663-D94C-9BDE-9D7BC1FF12D6}" destId="{104B193E-1B90-7E47-BA0B-CFF11D1B2336}" srcOrd="0" destOrd="0" presId="urn:microsoft.com/office/officeart/2005/8/layout/hierarchy3"/>
    <dgm:cxn modelId="{3567B215-819B-674E-90B7-7109B7928C50}" type="presParOf" srcId="{933E8C92-E663-D94C-9BDE-9D7BC1FF12D6}" destId="{BDE32F8D-10C0-4E4F-891B-6B736D087638}" srcOrd="1" destOrd="0" presId="urn:microsoft.com/office/officeart/2005/8/layout/hierarchy3"/>
    <dgm:cxn modelId="{5E8FDFC9-EEA7-DF40-89A7-097F991FBB14}" type="presParOf" srcId="{933E8C92-E663-D94C-9BDE-9D7BC1FF12D6}" destId="{50F6FECC-29AF-CC47-A6B4-2EBEB74FDFBB}" srcOrd="2" destOrd="0" presId="urn:microsoft.com/office/officeart/2005/8/layout/hierarchy3"/>
    <dgm:cxn modelId="{04606E67-D2B7-B845-9133-75F580A09CE0}" type="presParOf" srcId="{933E8C92-E663-D94C-9BDE-9D7BC1FF12D6}" destId="{056F6A80-1E5D-574F-9681-BDE62E00E81F}" srcOrd="3" destOrd="0" presId="urn:microsoft.com/office/officeart/2005/8/layout/hierarchy3"/>
    <dgm:cxn modelId="{78D2FEF4-ACAF-EF40-A298-E3A465BC3FCC}" type="presParOf" srcId="{933E8C92-E663-D94C-9BDE-9D7BC1FF12D6}" destId="{687CEE2D-1816-BA4C-89D2-BABDE5ACF2BC}" srcOrd="4" destOrd="0" presId="urn:microsoft.com/office/officeart/2005/8/layout/hierarchy3"/>
    <dgm:cxn modelId="{BA2EA148-D907-314C-9D6A-854CB22B1CEF}" type="presParOf" srcId="{933E8C92-E663-D94C-9BDE-9D7BC1FF12D6}" destId="{140AA670-110E-7C4B-B709-009499C80CA1}" srcOrd="5" destOrd="0" presId="urn:microsoft.com/office/officeart/2005/8/layout/hierarchy3"/>
    <dgm:cxn modelId="{15AD4CCB-B76F-6545-B39A-15E384B60BB5}" type="presParOf" srcId="{933E8C92-E663-D94C-9BDE-9D7BC1FF12D6}" destId="{63E8FCB1-392D-C740-BC54-67BFF2803D04}" srcOrd="6" destOrd="0" presId="urn:microsoft.com/office/officeart/2005/8/layout/hierarchy3"/>
    <dgm:cxn modelId="{F5793F75-487E-B94F-8979-0E3910149B08}" type="presParOf" srcId="{933E8C92-E663-D94C-9BDE-9D7BC1FF12D6}" destId="{63474C5F-120E-C14B-B3AB-39F57FEF2A84}" srcOrd="7" destOrd="0" presId="urn:microsoft.com/office/officeart/2005/8/layout/hierarchy3"/>
    <dgm:cxn modelId="{AA155DE6-FD5A-E54C-A034-1214CA722B0C}" type="presParOf" srcId="{FFC92478-6BB1-A242-AFA9-3528A450B743}" destId="{E615EBCD-BE9F-C440-9934-CAAC4C620B12}" srcOrd="2" destOrd="0" presId="urn:microsoft.com/office/officeart/2005/8/layout/hierarchy3"/>
    <dgm:cxn modelId="{CAD42FB6-6E1C-EC40-A4A3-3FF93CB714DD}" type="presParOf" srcId="{E615EBCD-BE9F-C440-9934-CAAC4C620B12}" destId="{140AAE8B-4281-2B4E-B916-410B97EA2074}" srcOrd="0" destOrd="0" presId="urn:microsoft.com/office/officeart/2005/8/layout/hierarchy3"/>
    <dgm:cxn modelId="{BE2B6AC7-9B19-FD47-8784-82750DA75B9F}" type="presParOf" srcId="{140AAE8B-4281-2B4E-B916-410B97EA2074}" destId="{940307E1-6362-8D48-A219-0C3D39E0D008}" srcOrd="0" destOrd="0" presId="urn:microsoft.com/office/officeart/2005/8/layout/hierarchy3"/>
    <dgm:cxn modelId="{D5AF2ADD-979B-0444-BD6B-3204E9944EE8}" type="presParOf" srcId="{140AAE8B-4281-2B4E-B916-410B97EA2074}" destId="{C04B4820-C652-6144-A368-7AD365E711D4}" srcOrd="1" destOrd="0" presId="urn:microsoft.com/office/officeart/2005/8/layout/hierarchy3"/>
    <dgm:cxn modelId="{9824B0E6-2949-7E4A-B54A-0A81255E53C1}" type="presParOf" srcId="{E615EBCD-BE9F-C440-9934-CAAC4C620B12}" destId="{C31316B6-8ED6-BC49-99BC-47348C2BC134}" srcOrd="1" destOrd="0" presId="urn:microsoft.com/office/officeart/2005/8/layout/hierarchy3"/>
    <dgm:cxn modelId="{01F4A5CB-3E25-3E47-8D10-2E15192847D0}" type="presParOf" srcId="{C31316B6-8ED6-BC49-99BC-47348C2BC134}" destId="{CF385DA2-47AE-AD47-BDB7-3BE60A116490}" srcOrd="0" destOrd="0" presId="urn:microsoft.com/office/officeart/2005/8/layout/hierarchy3"/>
    <dgm:cxn modelId="{B0D8EB6A-F130-F54B-9172-04BBA82B6F51}" type="presParOf" srcId="{C31316B6-8ED6-BC49-99BC-47348C2BC134}" destId="{BA177A67-C244-7846-95FA-8C6777B3EF6B}" srcOrd="1" destOrd="0" presId="urn:microsoft.com/office/officeart/2005/8/layout/hierarchy3"/>
    <dgm:cxn modelId="{9042590E-634C-D841-86C3-0A873B07EB83}" type="presParOf" srcId="{C31316B6-8ED6-BC49-99BC-47348C2BC134}" destId="{3BA9E3D1-4E62-E447-ABC8-949BAF22BA6A}" srcOrd="2" destOrd="0" presId="urn:microsoft.com/office/officeart/2005/8/layout/hierarchy3"/>
    <dgm:cxn modelId="{1BE8F6F0-3C0B-674D-9652-493CCD41D304}" type="presParOf" srcId="{C31316B6-8ED6-BC49-99BC-47348C2BC134}" destId="{04A6C439-56A0-BE4D-A163-6F4F9C5EAB17}" srcOrd="3" destOrd="0" presId="urn:microsoft.com/office/officeart/2005/8/layout/hierarchy3"/>
    <dgm:cxn modelId="{B8DEC448-B47F-4D4E-8E88-EEBB850F1B86}" type="presParOf" srcId="{C31316B6-8ED6-BC49-99BC-47348C2BC134}" destId="{9717AA43-FF13-644C-B712-57EE49A0BFF0}" srcOrd="4" destOrd="0" presId="urn:microsoft.com/office/officeart/2005/8/layout/hierarchy3"/>
    <dgm:cxn modelId="{481E538E-5C4C-324A-9BFB-B8F423077147}" type="presParOf" srcId="{C31316B6-8ED6-BC49-99BC-47348C2BC134}" destId="{58A82A12-A201-8C47-A9DE-E33E0672B045}" srcOrd="5" destOrd="0" presId="urn:microsoft.com/office/officeart/2005/8/layout/hierarchy3"/>
    <dgm:cxn modelId="{8C7A4326-19FE-0C49-A1C0-2324C5CC42BA}" type="presParOf" srcId="{C31316B6-8ED6-BC49-99BC-47348C2BC134}" destId="{9C70D8AE-2865-264C-AB22-36BD7519738F}" srcOrd="6" destOrd="0" presId="urn:microsoft.com/office/officeart/2005/8/layout/hierarchy3"/>
    <dgm:cxn modelId="{246043CD-1D62-584F-BCDC-5CD01A471F63}" type="presParOf" srcId="{C31316B6-8ED6-BC49-99BC-47348C2BC134}" destId="{91A03C69-2131-E146-A4A1-236A2E3FAC03}" srcOrd="7" destOrd="0" presId="urn:microsoft.com/office/officeart/2005/8/layout/hierarchy3"/>
    <dgm:cxn modelId="{6121F55E-6B20-1248-B989-53FF1391C7AC}" type="presParOf" srcId="{FFC92478-6BB1-A242-AFA9-3528A450B743}" destId="{B5795FF8-51A4-B746-A867-0B108AC0551A}" srcOrd="3" destOrd="0" presId="urn:microsoft.com/office/officeart/2005/8/layout/hierarchy3"/>
    <dgm:cxn modelId="{79B4EBEB-EC4C-BE40-AC2C-0815C40F3F1F}" type="presParOf" srcId="{B5795FF8-51A4-B746-A867-0B108AC0551A}" destId="{ABF5B9E2-E3A1-0848-9CC3-CF3DC6584E55}" srcOrd="0" destOrd="0" presId="urn:microsoft.com/office/officeart/2005/8/layout/hierarchy3"/>
    <dgm:cxn modelId="{7E731D68-AEA6-F343-ACFB-5469814EA2B6}" type="presParOf" srcId="{ABF5B9E2-E3A1-0848-9CC3-CF3DC6584E55}" destId="{C1B1162B-356F-0C43-9F59-72C4000133FE}" srcOrd="0" destOrd="0" presId="urn:microsoft.com/office/officeart/2005/8/layout/hierarchy3"/>
    <dgm:cxn modelId="{B0AFDB3E-3F40-7D4F-B6BD-3529F06CD92F}" type="presParOf" srcId="{ABF5B9E2-E3A1-0848-9CC3-CF3DC6584E55}" destId="{214EBFA5-847B-4641-86C3-D4E18A7E49C3}" srcOrd="1" destOrd="0" presId="urn:microsoft.com/office/officeart/2005/8/layout/hierarchy3"/>
    <dgm:cxn modelId="{234385F2-9190-1644-A7AA-8F2054439846}" type="presParOf" srcId="{B5795FF8-51A4-B746-A867-0B108AC0551A}" destId="{7904A09C-7242-AF40-A770-BC2E6E1CEEBD}" srcOrd="1" destOrd="0" presId="urn:microsoft.com/office/officeart/2005/8/layout/hierarchy3"/>
    <dgm:cxn modelId="{36FF265D-8575-6E45-93BF-83DCC313FA4F}" type="presParOf" srcId="{7904A09C-7242-AF40-A770-BC2E6E1CEEBD}" destId="{64EFEA8E-DEBC-5641-BC5B-A143F7E573D7}" srcOrd="0" destOrd="0" presId="urn:microsoft.com/office/officeart/2005/8/layout/hierarchy3"/>
    <dgm:cxn modelId="{D9C6D975-250F-2946-920B-CCA192809207}" type="presParOf" srcId="{7904A09C-7242-AF40-A770-BC2E6E1CEEBD}" destId="{566A0B51-11A2-0C4F-AA8F-25196A469C32}" srcOrd="1" destOrd="0" presId="urn:microsoft.com/office/officeart/2005/8/layout/hierarchy3"/>
    <dgm:cxn modelId="{A5495E01-C0BF-7C46-B5C2-58AEA07E772B}" type="presParOf" srcId="{7904A09C-7242-AF40-A770-BC2E6E1CEEBD}" destId="{6668E046-56D7-F443-BB91-13B5A32312DF}" srcOrd="2" destOrd="0" presId="urn:microsoft.com/office/officeart/2005/8/layout/hierarchy3"/>
    <dgm:cxn modelId="{E0D52586-360A-8746-AE4C-5B9F9C8DAC4C}" type="presParOf" srcId="{7904A09C-7242-AF40-A770-BC2E6E1CEEBD}" destId="{2AF69925-C854-224E-BA78-B9D741A279AA}" srcOrd="3" destOrd="0" presId="urn:microsoft.com/office/officeart/2005/8/layout/hierarchy3"/>
    <dgm:cxn modelId="{5DF0C126-36AC-1A4A-BB36-D26A9B72F676}" type="presParOf" srcId="{7904A09C-7242-AF40-A770-BC2E6E1CEEBD}" destId="{7692353C-0FA5-3148-87E1-FB32C0EA52A0}" srcOrd="4" destOrd="0" presId="urn:microsoft.com/office/officeart/2005/8/layout/hierarchy3"/>
    <dgm:cxn modelId="{9DD08DFB-B39E-D743-8FB0-66779B21EC33}" type="presParOf" srcId="{7904A09C-7242-AF40-A770-BC2E6E1CEEBD}" destId="{4A3C8DD8-41DD-2044-97B8-7C32A48E7A74}" srcOrd="5" destOrd="0" presId="urn:microsoft.com/office/officeart/2005/8/layout/hierarchy3"/>
    <dgm:cxn modelId="{479B2652-2075-4F4C-805E-4827AAB79B4B}" type="presParOf" srcId="{7904A09C-7242-AF40-A770-BC2E6E1CEEBD}" destId="{F7652A0D-AE6E-1E4A-B471-7D74F0E499A0}" srcOrd="6" destOrd="0" presId="urn:microsoft.com/office/officeart/2005/8/layout/hierarchy3"/>
    <dgm:cxn modelId="{0881D327-BF8F-B24D-86D5-79E3EC939034}" type="presParOf" srcId="{7904A09C-7242-AF40-A770-BC2E6E1CEEBD}" destId="{EB0A047C-DD5B-1B48-B993-B3CF4FE1B92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7074A-84E4-5342-82AF-7175E6954064}" type="doc">
      <dgm:prSet loTypeId="urn:microsoft.com/office/officeart/2005/8/layout/hierarchy3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9114F0-7E91-5E4F-9118-E67A88027E06}">
      <dgm:prSet phldrT="[Text]"/>
      <dgm:spPr/>
      <dgm:t>
        <a:bodyPr/>
        <a:lstStyle/>
        <a:p>
          <a:r>
            <a:rPr lang="en-US" dirty="0"/>
            <a:t>Behavior Management</a:t>
          </a:r>
        </a:p>
      </dgm:t>
    </dgm:pt>
    <dgm:pt modelId="{06720F09-2CCA-5742-973F-DB9D26488AD6}" type="parTrans" cxnId="{F23AD191-BCA1-C74D-9625-1E805B4D21F4}">
      <dgm:prSet/>
      <dgm:spPr/>
      <dgm:t>
        <a:bodyPr/>
        <a:lstStyle/>
        <a:p>
          <a:endParaRPr lang="en-US"/>
        </a:p>
      </dgm:t>
    </dgm:pt>
    <dgm:pt modelId="{93809B05-41E4-D94F-B736-1E27B7509082}" type="sibTrans" cxnId="{F23AD191-BCA1-C74D-9625-1E805B4D21F4}">
      <dgm:prSet/>
      <dgm:spPr/>
      <dgm:t>
        <a:bodyPr/>
        <a:lstStyle/>
        <a:p>
          <a:endParaRPr lang="en-US"/>
        </a:p>
      </dgm:t>
    </dgm:pt>
    <dgm:pt modelId="{66DE3FD1-4083-AC45-8630-970511675703}">
      <dgm:prSet phldrT="[Text]"/>
      <dgm:spPr/>
      <dgm:t>
        <a:bodyPr/>
        <a:lstStyle/>
        <a:p>
          <a:r>
            <a:rPr lang="en-US" dirty="0"/>
            <a:t>Productivity</a:t>
          </a:r>
        </a:p>
        <a:p>
          <a:r>
            <a:rPr lang="en-US" dirty="0"/>
            <a:t>	</a:t>
          </a:r>
        </a:p>
      </dgm:t>
    </dgm:pt>
    <dgm:pt modelId="{61468242-F917-AF47-BF13-B408D54C7543}" type="parTrans" cxnId="{74FFAA6E-F7F3-D14D-A8E5-3C1CC9997869}">
      <dgm:prSet/>
      <dgm:spPr/>
      <dgm:t>
        <a:bodyPr/>
        <a:lstStyle/>
        <a:p>
          <a:endParaRPr lang="en-US"/>
        </a:p>
      </dgm:t>
    </dgm:pt>
    <dgm:pt modelId="{2A5D632D-1AC9-8C46-A7BA-17B7AFBA8B47}" type="sibTrans" cxnId="{74FFAA6E-F7F3-D14D-A8E5-3C1CC9997869}">
      <dgm:prSet/>
      <dgm:spPr/>
      <dgm:t>
        <a:bodyPr/>
        <a:lstStyle/>
        <a:p>
          <a:endParaRPr lang="en-US"/>
        </a:p>
      </dgm:t>
    </dgm:pt>
    <dgm:pt modelId="{478B1F06-DA07-DA4C-8405-83BD1537F299}">
      <dgm:prSet phldrT="[Text]"/>
      <dgm:spPr/>
      <dgm:t>
        <a:bodyPr/>
        <a:lstStyle/>
        <a:p>
          <a:r>
            <a:rPr lang="en-US" dirty="0"/>
            <a:t>Maximizing Learning Time</a:t>
          </a:r>
        </a:p>
      </dgm:t>
    </dgm:pt>
    <dgm:pt modelId="{EB4519BD-6191-4C48-BC59-7EBC429C4B48}" type="parTrans" cxnId="{522AC3C8-DAF8-E346-8922-E4B3A092C8BE}">
      <dgm:prSet/>
      <dgm:spPr/>
      <dgm:t>
        <a:bodyPr/>
        <a:lstStyle/>
        <a:p>
          <a:endParaRPr lang="en-US"/>
        </a:p>
      </dgm:t>
    </dgm:pt>
    <dgm:pt modelId="{C0ED18EA-A46C-B841-B86D-954F5A53EC16}" type="sibTrans" cxnId="{522AC3C8-DAF8-E346-8922-E4B3A092C8BE}">
      <dgm:prSet/>
      <dgm:spPr/>
      <dgm:t>
        <a:bodyPr/>
        <a:lstStyle/>
        <a:p>
          <a:endParaRPr lang="en-US"/>
        </a:p>
      </dgm:t>
    </dgm:pt>
    <dgm:pt modelId="{E6E778EB-EEF6-A144-B396-A43440E277F7}">
      <dgm:prSet phldrT="[Text]"/>
      <dgm:spPr/>
      <dgm:t>
        <a:bodyPr/>
        <a:lstStyle/>
        <a:p>
          <a:r>
            <a:rPr lang="en-US" dirty="0"/>
            <a:t>Routines</a:t>
          </a:r>
        </a:p>
      </dgm:t>
    </dgm:pt>
    <dgm:pt modelId="{3CF6FF7F-4AEE-5E4B-AB56-A6723F030364}" type="parTrans" cxnId="{E0550AEB-E1A3-2F4A-B48A-BF13C061704D}">
      <dgm:prSet/>
      <dgm:spPr/>
      <dgm:t>
        <a:bodyPr/>
        <a:lstStyle/>
        <a:p>
          <a:endParaRPr lang="en-US"/>
        </a:p>
      </dgm:t>
    </dgm:pt>
    <dgm:pt modelId="{4A88A469-E0B4-4B4C-BFBB-5DF8225AD9E5}" type="sibTrans" cxnId="{E0550AEB-E1A3-2F4A-B48A-BF13C061704D}">
      <dgm:prSet/>
      <dgm:spPr/>
      <dgm:t>
        <a:bodyPr/>
        <a:lstStyle/>
        <a:p>
          <a:endParaRPr lang="en-US"/>
        </a:p>
      </dgm:t>
    </dgm:pt>
    <dgm:pt modelId="{7174D151-78CD-EC40-859A-15623B77FFC7}">
      <dgm:prSet phldrT="[Text]"/>
      <dgm:spPr/>
      <dgm:t>
        <a:bodyPr/>
        <a:lstStyle/>
        <a:p>
          <a:r>
            <a:rPr lang="en-US" dirty="0"/>
            <a:t>Clear Behavior Expectations</a:t>
          </a:r>
        </a:p>
      </dgm:t>
    </dgm:pt>
    <dgm:pt modelId="{A977AF7B-2AD7-F64B-82B5-E24A9DA377E1}" type="parTrans" cxnId="{380ADF74-CF78-884F-B3FF-B1C71136EF14}">
      <dgm:prSet/>
      <dgm:spPr/>
      <dgm:t>
        <a:bodyPr/>
        <a:lstStyle/>
        <a:p>
          <a:endParaRPr lang="en-US"/>
        </a:p>
      </dgm:t>
    </dgm:pt>
    <dgm:pt modelId="{D65642BA-0016-EF49-AABC-911F92D7C119}" type="sibTrans" cxnId="{380ADF74-CF78-884F-B3FF-B1C71136EF14}">
      <dgm:prSet/>
      <dgm:spPr/>
      <dgm:t>
        <a:bodyPr/>
        <a:lstStyle/>
        <a:p>
          <a:endParaRPr lang="en-US"/>
        </a:p>
      </dgm:t>
    </dgm:pt>
    <dgm:pt modelId="{E383B151-D5F1-4E4E-AA57-8BFF861AE47D}">
      <dgm:prSet phldrT="[Text]"/>
      <dgm:spPr/>
      <dgm:t>
        <a:bodyPr/>
        <a:lstStyle/>
        <a:p>
          <a:r>
            <a:rPr lang="en-US" dirty="0"/>
            <a:t>Proactive</a:t>
          </a:r>
        </a:p>
      </dgm:t>
    </dgm:pt>
    <dgm:pt modelId="{427E2014-AFE9-1448-9D90-1C7B5C18F54B}" type="parTrans" cxnId="{380330BE-5F49-2247-9ED2-363DB0C0891A}">
      <dgm:prSet/>
      <dgm:spPr/>
      <dgm:t>
        <a:bodyPr/>
        <a:lstStyle/>
        <a:p>
          <a:endParaRPr lang="en-US"/>
        </a:p>
      </dgm:t>
    </dgm:pt>
    <dgm:pt modelId="{E9E1A981-F9BA-BF43-ADA9-DC42089C8EA7}" type="sibTrans" cxnId="{380330BE-5F49-2247-9ED2-363DB0C0891A}">
      <dgm:prSet/>
      <dgm:spPr/>
      <dgm:t>
        <a:bodyPr/>
        <a:lstStyle/>
        <a:p>
          <a:endParaRPr lang="en-US"/>
        </a:p>
      </dgm:t>
    </dgm:pt>
    <dgm:pt modelId="{AEC8A869-FD45-7440-985B-2F6AE609C6C0}">
      <dgm:prSet phldrT="[Text]"/>
      <dgm:spPr/>
      <dgm:t>
        <a:bodyPr/>
        <a:lstStyle/>
        <a:p>
          <a:r>
            <a:rPr lang="en-US" dirty="0"/>
            <a:t>Redirection of Misbehavior</a:t>
          </a:r>
        </a:p>
      </dgm:t>
    </dgm:pt>
    <dgm:pt modelId="{EDBF3956-EA3A-BE4E-A6AE-8B70D80D1039}" type="parTrans" cxnId="{8BEEFB30-260B-8C49-83CA-608A6F3045F1}">
      <dgm:prSet/>
      <dgm:spPr/>
      <dgm:t>
        <a:bodyPr/>
        <a:lstStyle/>
        <a:p>
          <a:endParaRPr lang="en-US"/>
        </a:p>
      </dgm:t>
    </dgm:pt>
    <dgm:pt modelId="{55F800E5-C051-C04C-9AA2-2F9AC7C8B196}" type="sibTrans" cxnId="{8BEEFB30-260B-8C49-83CA-608A6F3045F1}">
      <dgm:prSet/>
      <dgm:spPr/>
      <dgm:t>
        <a:bodyPr/>
        <a:lstStyle/>
        <a:p>
          <a:endParaRPr lang="en-US"/>
        </a:p>
      </dgm:t>
    </dgm:pt>
    <dgm:pt modelId="{95FFF35E-8C61-0449-A69C-5E9C5B7A359A}">
      <dgm:prSet phldrT="[Text]"/>
      <dgm:spPr/>
      <dgm:t>
        <a:bodyPr/>
        <a:lstStyle/>
        <a:p>
          <a:r>
            <a:rPr lang="en-US" dirty="0"/>
            <a:t>Student Behavior</a:t>
          </a:r>
        </a:p>
      </dgm:t>
    </dgm:pt>
    <dgm:pt modelId="{FC72A95E-72C2-C541-A24D-60CECFB53FDF}" type="parTrans" cxnId="{B63AA1C9-5D5C-4043-892E-FB62A8AC4A51}">
      <dgm:prSet/>
      <dgm:spPr/>
      <dgm:t>
        <a:bodyPr/>
        <a:lstStyle/>
        <a:p>
          <a:endParaRPr lang="en-US"/>
        </a:p>
      </dgm:t>
    </dgm:pt>
    <dgm:pt modelId="{25327EC3-4570-1F40-B8AE-EF539D0B42F1}" type="sibTrans" cxnId="{B63AA1C9-5D5C-4043-892E-FB62A8AC4A51}">
      <dgm:prSet/>
      <dgm:spPr/>
      <dgm:t>
        <a:bodyPr/>
        <a:lstStyle/>
        <a:p>
          <a:endParaRPr lang="en-US"/>
        </a:p>
      </dgm:t>
    </dgm:pt>
    <dgm:pt modelId="{2CA4215C-C3D7-E349-AF50-76C62C6DECA3}">
      <dgm:prSet phldrT="[Text]"/>
      <dgm:spPr/>
      <dgm:t>
        <a:bodyPr/>
        <a:lstStyle/>
        <a:p>
          <a:r>
            <a:rPr lang="en-US" dirty="0"/>
            <a:t>Transitions</a:t>
          </a:r>
        </a:p>
      </dgm:t>
    </dgm:pt>
    <dgm:pt modelId="{42215E30-C400-0A46-B05F-AB87C25D9A5B}" type="parTrans" cxnId="{E95C16E7-DE1D-4C48-9F66-E9E3EB35F903}">
      <dgm:prSet/>
      <dgm:spPr/>
      <dgm:t>
        <a:bodyPr/>
        <a:lstStyle/>
        <a:p>
          <a:endParaRPr lang="en-US"/>
        </a:p>
      </dgm:t>
    </dgm:pt>
    <dgm:pt modelId="{EFA88CA5-9A36-634F-BD3E-71A82DAE9803}" type="sibTrans" cxnId="{E95C16E7-DE1D-4C48-9F66-E9E3EB35F903}">
      <dgm:prSet/>
      <dgm:spPr/>
      <dgm:t>
        <a:bodyPr/>
        <a:lstStyle/>
        <a:p>
          <a:endParaRPr lang="en-US"/>
        </a:p>
      </dgm:t>
    </dgm:pt>
    <dgm:pt modelId="{7710CCD5-9324-3845-AD68-01D5750A4C1D}">
      <dgm:prSet phldrT="[Text]"/>
      <dgm:spPr/>
      <dgm:t>
        <a:bodyPr/>
        <a:lstStyle/>
        <a:p>
          <a:r>
            <a:rPr lang="en-US" dirty="0"/>
            <a:t>Preparation</a:t>
          </a:r>
        </a:p>
      </dgm:t>
    </dgm:pt>
    <dgm:pt modelId="{0839B114-6C92-F541-B506-F55549319376}" type="parTrans" cxnId="{35DB87F2-5D8B-C24B-9751-D7110C95B447}">
      <dgm:prSet/>
      <dgm:spPr/>
      <dgm:t>
        <a:bodyPr/>
        <a:lstStyle/>
        <a:p>
          <a:endParaRPr lang="en-US"/>
        </a:p>
      </dgm:t>
    </dgm:pt>
    <dgm:pt modelId="{1BC1782A-320B-E04C-9C45-0418AE480498}" type="sibTrans" cxnId="{35DB87F2-5D8B-C24B-9751-D7110C95B447}">
      <dgm:prSet/>
      <dgm:spPr/>
      <dgm:t>
        <a:bodyPr/>
        <a:lstStyle/>
        <a:p>
          <a:endParaRPr lang="en-US"/>
        </a:p>
      </dgm:t>
    </dgm:pt>
    <dgm:pt modelId="{067C4C7B-D827-134E-8F38-609333990F7A}">
      <dgm:prSet phldrT="[Text]"/>
      <dgm:spPr/>
      <dgm:t>
        <a:bodyPr/>
        <a:lstStyle/>
        <a:p>
          <a:r>
            <a:rPr lang="en-US" dirty="0"/>
            <a:t>Instructional Learning Formats</a:t>
          </a:r>
        </a:p>
      </dgm:t>
    </dgm:pt>
    <dgm:pt modelId="{FBE91FB0-36A3-554D-BAED-A827C8E86DB6}" type="parTrans" cxnId="{DDC7922C-13D6-5C45-903C-5415956D6EB1}">
      <dgm:prSet/>
      <dgm:spPr/>
      <dgm:t>
        <a:bodyPr/>
        <a:lstStyle/>
        <a:p>
          <a:endParaRPr lang="en-US"/>
        </a:p>
      </dgm:t>
    </dgm:pt>
    <dgm:pt modelId="{F69D17CF-A464-294E-8AC4-AA518069F3FB}" type="sibTrans" cxnId="{DDC7922C-13D6-5C45-903C-5415956D6EB1}">
      <dgm:prSet/>
      <dgm:spPr/>
      <dgm:t>
        <a:bodyPr/>
        <a:lstStyle/>
        <a:p>
          <a:endParaRPr lang="en-US"/>
        </a:p>
      </dgm:t>
    </dgm:pt>
    <dgm:pt modelId="{F9C044D0-716C-554F-B0F2-4C22B9928FC2}">
      <dgm:prSet phldrT="[Text]"/>
      <dgm:spPr/>
      <dgm:t>
        <a:bodyPr/>
        <a:lstStyle/>
        <a:p>
          <a:r>
            <a:rPr lang="en-US" dirty="0"/>
            <a:t>Effective Facilitation</a:t>
          </a:r>
        </a:p>
      </dgm:t>
    </dgm:pt>
    <dgm:pt modelId="{42D9BCB5-0C8C-5343-83FF-8B962BEC6B2B}" type="parTrans" cxnId="{690D02A9-1218-3F47-A991-EC5A9F552EE8}">
      <dgm:prSet/>
      <dgm:spPr/>
      <dgm:t>
        <a:bodyPr/>
        <a:lstStyle/>
        <a:p>
          <a:endParaRPr lang="en-US"/>
        </a:p>
      </dgm:t>
    </dgm:pt>
    <dgm:pt modelId="{488F54DF-0BE4-DF46-A322-3B9509D2CE09}" type="sibTrans" cxnId="{690D02A9-1218-3F47-A991-EC5A9F552EE8}">
      <dgm:prSet/>
      <dgm:spPr/>
      <dgm:t>
        <a:bodyPr/>
        <a:lstStyle/>
        <a:p>
          <a:endParaRPr lang="en-US"/>
        </a:p>
      </dgm:t>
    </dgm:pt>
    <dgm:pt modelId="{9AE8EE3F-57F4-9141-B0E7-5362EA0299AD}">
      <dgm:prSet phldrT="[Text]"/>
      <dgm:spPr/>
      <dgm:t>
        <a:bodyPr/>
        <a:lstStyle/>
        <a:p>
          <a:r>
            <a:rPr lang="en-US" dirty="0"/>
            <a:t>Variety of Modalities and Materials</a:t>
          </a:r>
        </a:p>
      </dgm:t>
    </dgm:pt>
    <dgm:pt modelId="{4B9985AA-9BF3-8142-93EE-40E016FFFBA5}" type="parTrans" cxnId="{3201E957-ED93-1740-858C-8CF2077ECCC6}">
      <dgm:prSet/>
      <dgm:spPr/>
      <dgm:t>
        <a:bodyPr/>
        <a:lstStyle/>
        <a:p>
          <a:endParaRPr lang="en-US"/>
        </a:p>
      </dgm:t>
    </dgm:pt>
    <dgm:pt modelId="{103EAF8E-F22B-494F-84EC-7E77C8D9AE4A}" type="sibTrans" cxnId="{3201E957-ED93-1740-858C-8CF2077ECCC6}">
      <dgm:prSet/>
      <dgm:spPr/>
      <dgm:t>
        <a:bodyPr/>
        <a:lstStyle/>
        <a:p>
          <a:endParaRPr lang="en-US"/>
        </a:p>
      </dgm:t>
    </dgm:pt>
    <dgm:pt modelId="{BD56C5E4-C201-1246-AF92-BA0437A04422}">
      <dgm:prSet phldrT="[Text]"/>
      <dgm:spPr/>
      <dgm:t>
        <a:bodyPr/>
        <a:lstStyle/>
        <a:p>
          <a:r>
            <a:rPr lang="en-US" dirty="0"/>
            <a:t>Student Interest</a:t>
          </a:r>
        </a:p>
      </dgm:t>
    </dgm:pt>
    <dgm:pt modelId="{7DEEF9DF-BBB2-3043-92B6-5ECEE699D63E}" type="parTrans" cxnId="{7C10BBAC-B7D3-AF4A-822C-DBA54F993AE6}">
      <dgm:prSet/>
      <dgm:spPr/>
      <dgm:t>
        <a:bodyPr/>
        <a:lstStyle/>
        <a:p>
          <a:endParaRPr lang="en-US"/>
        </a:p>
      </dgm:t>
    </dgm:pt>
    <dgm:pt modelId="{68CE345C-5E45-4C4E-A1BC-F1FE0D47B05A}" type="sibTrans" cxnId="{7C10BBAC-B7D3-AF4A-822C-DBA54F993AE6}">
      <dgm:prSet/>
      <dgm:spPr/>
      <dgm:t>
        <a:bodyPr/>
        <a:lstStyle/>
        <a:p>
          <a:endParaRPr lang="en-US"/>
        </a:p>
      </dgm:t>
    </dgm:pt>
    <dgm:pt modelId="{AD52EA1B-CF44-E34D-B932-31F551951E73}">
      <dgm:prSet phldrT="[Text]"/>
      <dgm:spPr/>
      <dgm:t>
        <a:bodyPr/>
        <a:lstStyle/>
        <a:p>
          <a:r>
            <a:rPr lang="en-US" dirty="0"/>
            <a:t>Clarity of Learning Objectives</a:t>
          </a:r>
        </a:p>
      </dgm:t>
    </dgm:pt>
    <dgm:pt modelId="{3AF90FC5-7539-4046-A167-F62D54826743}" type="parTrans" cxnId="{F96A70A6-86F8-5444-9A50-1CDA0576A705}">
      <dgm:prSet/>
      <dgm:spPr/>
      <dgm:t>
        <a:bodyPr/>
        <a:lstStyle/>
        <a:p>
          <a:endParaRPr lang="en-US"/>
        </a:p>
      </dgm:t>
    </dgm:pt>
    <dgm:pt modelId="{2CF61E03-DDBA-5F4B-A05C-E722BE33F28E}" type="sibTrans" cxnId="{F96A70A6-86F8-5444-9A50-1CDA0576A705}">
      <dgm:prSet/>
      <dgm:spPr/>
      <dgm:t>
        <a:bodyPr/>
        <a:lstStyle/>
        <a:p>
          <a:endParaRPr lang="en-US"/>
        </a:p>
      </dgm:t>
    </dgm:pt>
    <dgm:pt modelId="{F0B96AF1-8A8D-E941-956D-0B50F92D9C4F}" type="pres">
      <dgm:prSet presAssocID="{EF77074A-84E4-5342-82AF-7175E69540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E804A5-6FF7-1846-BA2D-E31D3BF06F90}" type="pres">
      <dgm:prSet presAssocID="{739114F0-7E91-5E4F-9118-E67A88027E06}" presName="root" presStyleCnt="0"/>
      <dgm:spPr/>
    </dgm:pt>
    <dgm:pt modelId="{BCAE75AB-C3F8-D547-8E08-8F69113151E8}" type="pres">
      <dgm:prSet presAssocID="{739114F0-7E91-5E4F-9118-E67A88027E06}" presName="rootComposite" presStyleCnt="0"/>
      <dgm:spPr/>
    </dgm:pt>
    <dgm:pt modelId="{7B99527E-F8CD-B645-886B-B48DC71715C7}" type="pres">
      <dgm:prSet presAssocID="{739114F0-7E91-5E4F-9118-E67A88027E06}" presName="rootText" presStyleLbl="node1" presStyleIdx="0" presStyleCnt="3"/>
      <dgm:spPr/>
      <dgm:t>
        <a:bodyPr/>
        <a:lstStyle/>
        <a:p>
          <a:endParaRPr lang="en-US"/>
        </a:p>
      </dgm:t>
    </dgm:pt>
    <dgm:pt modelId="{3DBC18A0-0985-0D48-9935-07203AA2FE38}" type="pres">
      <dgm:prSet presAssocID="{739114F0-7E91-5E4F-9118-E67A88027E06}" presName="rootConnector" presStyleLbl="node1" presStyleIdx="0" presStyleCnt="3"/>
      <dgm:spPr/>
      <dgm:t>
        <a:bodyPr/>
        <a:lstStyle/>
        <a:p>
          <a:endParaRPr lang="en-US"/>
        </a:p>
      </dgm:t>
    </dgm:pt>
    <dgm:pt modelId="{23097471-025D-B849-829E-D3E4291F8113}" type="pres">
      <dgm:prSet presAssocID="{739114F0-7E91-5E4F-9118-E67A88027E06}" presName="childShape" presStyleCnt="0"/>
      <dgm:spPr/>
    </dgm:pt>
    <dgm:pt modelId="{4D70AEFD-7413-4840-9B0C-3159438A642C}" type="pres">
      <dgm:prSet presAssocID="{A977AF7B-2AD7-F64B-82B5-E24A9DA377E1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1168EF74-8BD6-084D-ADC4-09F2BC6BD129}" type="pres">
      <dgm:prSet presAssocID="{7174D151-78CD-EC40-859A-15623B77FFC7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F50F5-6F03-0A40-8349-757C6421FF23}" type="pres">
      <dgm:prSet presAssocID="{427E2014-AFE9-1448-9D90-1C7B5C18F54B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78ADAA0D-7539-4A4C-A3F4-8DB6C45DE25B}" type="pres">
      <dgm:prSet presAssocID="{E383B151-D5F1-4E4E-AA57-8BFF861AE47D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11DE4-CF0B-BE4A-9E0C-4E6E0B767C2D}" type="pres">
      <dgm:prSet presAssocID="{EDBF3956-EA3A-BE4E-A6AE-8B70D80D1039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FACF42F3-7CE3-7A4B-9C6C-EF308F7FAE65}" type="pres">
      <dgm:prSet presAssocID="{AEC8A869-FD45-7440-985B-2F6AE609C6C0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8AC1C-14AA-CD49-A868-DFF712673772}" type="pres">
      <dgm:prSet presAssocID="{FC72A95E-72C2-C541-A24D-60CECFB53FDF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4D9761CA-A293-2D4D-A7BA-920A39A7A319}" type="pres">
      <dgm:prSet presAssocID="{95FFF35E-8C61-0449-A69C-5E9C5B7A359A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CB29F-2532-8346-85BB-7F1A82D1E38A}" type="pres">
      <dgm:prSet presAssocID="{66DE3FD1-4083-AC45-8630-970511675703}" presName="root" presStyleCnt="0"/>
      <dgm:spPr/>
    </dgm:pt>
    <dgm:pt modelId="{BCA97F19-6AC9-1B4B-BCAB-B305B334432D}" type="pres">
      <dgm:prSet presAssocID="{66DE3FD1-4083-AC45-8630-970511675703}" presName="rootComposite" presStyleCnt="0"/>
      <dgm:spPr/>
    </dgm:pt>
    <dgm:pt modelId="{C2F17584-A5FB-C441-9A1A-FD437741568C}" type="pres">
      <dgm:prSet presAssocID="{66DE3FD1-4083-AC45-8630-970511675703}" presName="rootText" presStyleLbl="node1" presStyleIdx="1" presStyleCnt="3"/>
      <dgm:spPr/>
      <dgm:t>
        <a:bodyPr/>
        <a:lstStyle/>
        <a:p>
          <a:endParaRPr lang="en-US"/>
        </a:p>
      </dgm:t>
    </dgm:pt>
    <dgm:pt modelId="{D9C62EAB-7881-C444-B4B9-71E33B8A9A8F}" type="pres">
      <dgm:prSet presAssocID="{66DE3FD1-4083-AC45-8630-970511675703}" presName="rootConnector" presStyleLbl="node1" presStyleIdx="1" presStyleCnt="3"/>
      <dgm:spPr/>
      <dgm:t>
        <a:bodyPr/>
        <a:lstStyle/>
        <a:p>
          <a:endParaRPr lang="en-US"/>
        </a:p>
      </dgm:t>
    </dgm:pt>
    <dgm:pt modelId="{1CF72887-1ECE-9047-B3DE-9B5B7D003B2A}" type="pres">
      <dgm:prSet presAssocID="{66DE3FD1-4083-AC45-8630-970511675703}" presName="childShape" presStyleCnt="0"/>
      <dgm:spPr/>
    </dgm:pt>
    <dgm:pt modelId="{3DA436ED-E636-CB4C-AD3D-D9ED5E45AE03}" type="pres">
      <dgm:prSet presAssocID="{EB4519BD-6191-4C48-BC59-7EBC429C4B48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023816F2-F692-0D4B-B360-99788E72FD40}" type="pres">
      <dgm:prSet presAssocID="{478B1F06-DA07-DA4C-8405-83BD1537F299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D066F-ED01-E74F-B0A8-9BEE8F00D68F}" type="pres">
      <dgm:prSet presAssocID="{3CF6FF7F-4AEE-5E4B-AB56-A6723F030364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869E2984-89E7-6641-8C08-D452643E616D}" type="pres">
      <dgm:prSet presAssocID="{E6E778EB-EEF6-A144-B396-A43440E277F7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E0E6E-60D7-2B4F-B607-FBB92D558A8F}" type="pres">
      <dgm:prSet presAssocID="{42215E30-C400-0A46-B05F-AB87C25D9A5B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186FB4F2-68EA-3C42-A290-949C2ADA2884}" type="pres">
      <dgm:prSet presAssocID="{2CA4215C-C3D7-E349-AF50-76C62C6DECA3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FFE16-EF97-AA44-9BA1-3DBE80A77EB6}" type="pres">
      <dgm:prSet presAssocID="{0839B114-6C92-F541-B506-F55549319376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27187649-7DD5-8B44-B9A8-B261D25A67EF}" type="pres">
      <dgm:prSet presAssocID="{7710CCD5-9324-3845-AD68-01D5750A4C1D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07C30-07D1-D14A-AF3F-20D13609D4C3}" type="pres">
      <dgm:prSet presAssocID="{067C4C7B-D827-134E-8F38-609333990F7A}" presName="root" presStyleCnt="0"/>
      <dgm:spPr/>
    </dgm:pt>
    <dgm:pt modelId="{BB4F1D90-C95A-2848-A869-375728B02A59}" type="pres">
      <dgm:prSet presAssocID="{067C4C7B-D827-134E-8F38-609333990F7A}" presName="rootComposite" presStyleCnt="0"/>
      <dgm:spPr/>
    </dgm:pt>
    <dgm:pt modelId="{5843E2D0-0647-B741-B847-A073579E4E69}" type="pres">
      <dgm:prSet presAssocID="{067C4C7B-D827-134E-8F38-609333990F7A}" presName="rootText" presStyleLbl="node1" presStyleIdx="2" presStyleCnt="3"/>
      <dgm:spPr/>
      <dgm:t>
        <a:bodyPr/>
        <a:lstStyle/>
        <a:p>
          <a:endParaRPr lang="en-US"/>
        </a:p>
      </dgm:t>
    </dgm:pt>
    <dgm:pt modelId="{02471129-4A10-BA4A-98A6-B2D2391E4918}" type="pres">
      <dgm:prSet presAssocID="{067C4C7B-D827-134E-8F38-609333990F7A}" presName="rootConnector" presStyleLbl="node1" presStyleIdx="2" presStyleCnt="3"/>
      <dgm:spPr/>
      <dgm:t>
        <a:bodyPr/>
        <a:lstStyle/>
        <a:p>
          <a:endParaRPr lang="en-US"/>
        </a:p>
      </dgm:t>
    </dgm:pt>
    <dgm:pt modelId="{D49A19A3-1D3F-2C42-A7D4-B140ED0BB718}" type="pres">
      <dgm:prSet presAssocID="{067C4C7B-D827-134E-8F38-609333990F7A}" presName="childShape" presStyleCnt="0"/>
      <dgm:spPr/>
    </dgm:pt>
    <dgm:pt modelId="{5CA1B5A3-1E37-CC4A-BDBA-FEC8C6BDB389}" type="pres">
      <dgm:prSet presAssocID="{42D9BCB5-0C8C-5343-83FF-8B962BEC6B2B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45DF73B9-6394-AF49-B7DE-959FAE2F9B89}" type="pres">
      <dgm:prSet presAssocID="{F9C044D0-716C-554F-B0F2-4C22B9928FC2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50B66-3359-8A4B-A34D-F3D93AD7DC47}" type="pres">
      <dgm:prSet presAssocID="{4B9985AA-9BF3-8142-93EE-40E016FFFBA5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CB8451C5-E266-714B-B1BE-5834945B18AD}" type="pres">
      <dgm:prSet presAssocID="{9AE8EE3F-57F4-9141-B0E7-5362EA0299AD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0079F-9335-1746-8CF1-B7F36FA16A1B}" type="pres">
      <dgm:prSet presAssocID="{7DEEF9DF-BBB2-3043-92B6-5ECEE699D63E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5C00E693-AD72-F44B-9D82-659837F80422}" type="pres">
      <dgm:prSet presAssocID="{BD56C5E4-C201-1246-AF92-BA0437A04422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31986-4F2C-444C-A4C4-8C0CCAA6D98C}" type="pres">
      <dgm:prSet presAssocID="{3AF90FC5-7539-4046-A167-F62D54826743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F1F70C0F-4472-4F4F-8AAD-2F27D5A339B4}" type="pres">
      <dgm:prSet presAssocID="{AD52EA1B-CF44-E34D-B932-31F551951E73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F5669D-848D-0948-BFE3-BED8E74122C9}" type="presOf" srcId="{66DE3FD1-4083-AC45-8630-970511675703}" destId="{D9C62EAB-7881-C444-B4B9-71E33B8A9A8F}" srcOrd="1" destOrd="0" presId="urn:microsoft.com/office/officeart/2005/8/layout/hierarchy3"/>
    <dgm:cxn modelId="{752E3AC6-405A-8846-A4BC-DB67E866182B}" type="presOf" srcId="{42D9BCB5-0C8C-5343-83FF-8B962BEC6B2B}" destId="{5CA1B5A3-1E37-CC4A-BDBA-FEC8C6BDB389}" srcOrd="0" destOrd="0" presId="urn:microsoft.com/office/officeart/2005/8/layout/hierarchy3"/>
    <dgm:cxn modelId="{F23AD191-BCA1-C74D-9625-1E805B4D21F4}" srcId="{EF77074A-84E4-5342-82AF-7175E6954064}" destId="{739114F0-7E91-5E4F-9118-E67A88027E06}" srcOrd="0" destOrd="0" parTransId="{06720F09-2CCA-5742-973F-DB9D26488AD6}" sibTransId="{93809B05-41E4-D94F-B736-1E27B7509082}"/>
    <dgm:cxn modelId="{B63AA1C9-5D5C-4043-892E-FB62A8AC4A51}" srcId="{739114F0-7E91-5E4F-9118-E67A88027E06}" destId="{95FFF35E-8C61-0449-A69C-5E9C5B7A359A}" srcOrd="3" destOrd="0" parTransId="{FC72A95E-72C2-C541-A24D-60CECFB53FDF}" sibTransId="{25327EC3-4570-1F40-B8AE-EF539D0B42F1}"/>
    <dgm:cxn modelId="{380330BE-5F49-2247-9ED2-363DB0C0891A}" srcId="{739114F0-7E91-5E4F-9118-E67A88027E06}" destId="{E383B151-D5F1-4E4E-AA57-8BFF861AE47D}" srcOrd="1" destOrd="0" parTransId="{427E2014-AFE9-1448-9D90-1C7B5C18F54B}" sibTransId="{E9E1A981-F9BA-BF43-ADA9-DC42089C8EA7}"/>
    <dgm:cxn modelId="{6B62782A-9BBF-4549-8CF1-6B0090668100}" type="presOf" srcId="{66DE3FD1-4083-AC45-8630-970511675703}" destId="{C2F17584-A5FB-C441-9A1A-FD437741568C}" srcOrd="0" destOrd="0" presId="urn:microsoft.com/office/officeart/2005/8/layout/hierarchy3"/>
    <dgm:cxn modelId="{763EF378-66FE-C244-A0B9-7B2401363FF6}" type="presOf" srcId="{7DEEF9DF-BBB2-3043-92B6-5ECEE699D63E}" destId="{F190079F-9335-1746-8CF1-B7F36FA16A1B}" srcOrd="0" destOrd="0" presId="urn:microsoft.com/office/officeart/2005/8/layout/hierarchy3"/>
    <dgm:cxn modelId="{4AA32C1B-5929-F842-883D-D509A4583080}" type="presOf" srcId="{E6E778EB-EEF6-A144-B396-A43440E277F7}" destId="{869E2984-89E7-6641-8C08-D452643E616D}" srcOrd="0" destOrd="0" presId="urn:microsoft.com/office/officeart/2005/8/layout/hierarchy3"/>
    <dgm:cxn modelId="{9611CC7B-10C2-E64D-BE4A-CFAAEA4EFD85}" type="presOf" srcId="{7174D151-78CD-EC40-859A-15623B77FFC7}" destId="{1168EF74-8BD6-084D-ADC4-09F2BC6BD129}" srcOrd="0" destOrd="0" presId="urn:microsoft.com/office/officeart/2005/8/layout/hierarchy3"/>
    <dgm:cxn modelId="{78171A38-A449-7045-91AF-5E29DC110C82}" type="presOf" srcId="{067C4C7B-D827-134E-8F38-609333990F7A}" destId="{5843E2D0-0647-B741-B847-A073579E4E69}" srcOrd="0" destOrd="0" presId="urn:microsoft.com/office/officeart/2005/8/layout/hierarchy3"/>
    <dgm:cxn modelId="{DDC7922C-13D6-5C45-903C-5415956D6EB1}" srcId="{EF77074A-84E4-5342-82AF-7175E6954064}" destId="{067C4C7B-D827-134E-8F38-609333990F7A}" srcOrd="2" destOrd="0" parTransId="{FBE91FB0-36A3-554D-BAED-A827C8E86DB6}" sibTransId="{F69D17CF-A464-294E-8AC4-AA518069F3FB}"/>
    <dgm:cxn modelId="{3201E957-ED93-1740-858C-8CF2077ECCC6}" srcId="{067C4C7B-D827-134E-8F38-609333990F7A}" destId="{9AE8EE3F-57F4-9141-B0E7-5362EA0299AD}" srcOrd="1" destOrd="0" parTransId="{4B9985AA-9BF3-8142-93EE-40E016FFFBA5}" sibTransId="{103EAF8E-F22B-494F-84EC-7E77C8D9AE4A}"/>
    <dgm:cxn modelId="{E95C16E7-DE1D-4C48-9F66-E9E3EB35F903}" srcId="{66DE3FD1-4083-AC45-8630-970511675703}" destId="{2CA4215C-C3D7-E349-AF50-76C62C6DECA3}" srcOrd="2" destOrd="0" parTransId="{42215E30-C400-0A46-B05F-AB87C25D9A5B}" sibTransId="{EFA88CA5-9A36-634F-BD3E-71A82DAE9803}"/>
    <dgm:cxn modelId="{01E52C95-A392-1E45-94A3-402F472A36AC}" type="presOf" srcId="{9AE8EE3F-57F4-9141-B0E7-5362EA0299AD}" destId="{CB8451C5-E266-714B-B1BE-5834945B18AD}" srcOrd="0" destOrd="0" presId="urn:microsoft.com/office/officeart/2005/8/layout/hierarchy3"/>
    <dgm:cxn modelId="{74FFAA6E-F7F3-D14D-A8E5-3C1CC9997869}" srcId="{EF77074A-84E4-5342-82AF-7175E6954064}" destId="{66DE3FD1-4083-AC45-8630-970511675703}" srcOrd="1" destOrd="0" parTransId="{61468242-F917-AF47-BF13-B408D54C7543}" sibTransId="{2A5D632D-1AC9-8C46-A7BA-17B7AFBA8B47}"/>
    <dgm:cxn modelId="{D05735BF-0963-634F-8DF4-46A30642E90F}" type="presOf" srcId="{067C4C7B-D827-134E-8F38-609333990F7A}" destId="{02471129-4A10-BA4A-98A6-B2D2391E4918}" srcOrd="1" destOrd="0" presId="urn:microsoft.com/office/officeart/2005/8/layout/hierarchy3"/>
    <dgm:cxn modelId="{A5A7FA1C-A00A-AF4E-BA73-BA231627E18D}" type="presOf" srcId="{3CF6FF7F-4AEE-5E4B-AB56-A6723F030364}" destId="{618D066F-ED01-E74F-B0A8-9BEE8F00D68F}" srcOrd="0" destOrd="0" presId="urn:microsoft.com/office/officeart/2005/8/layout/hierarchy3"/>
    <dgm:cxn modelId="{F96A70A6-86F8-5444-9A50-1CDA0576A705}" srcId="{067C4C7B-D827-134E-8F38-609333990F7A}" destId="{AD52EA1B-CF44-E34D-B932-31F551951E73}" srcOrd="3" destOrd="0" parTransId="{3AF90FC5-7539-4046-A167-F62D54826743}" sibTransId="{2CF61E03-DDBA-5F4B-A05C-E722BE33F28E}"/>
    <dgm:cxn modelId="{C2DB1498-36F1-C146-8D13-BEC867A766B5}" type="presOf" srcId="{E383B151-D5F1-4E4E-AA57-8BFF861AE47D}" destId="{78ADAA0D-7539-4A4C-A3F4-8DB6C45DE25B}" srcOrd="0" destOrd="0" presId="urn:microsoft.com/office/officeart/2005/8/layout/hierarchy3"/>
    <dgm:cxn modelId="{35DB87F2-5D8B-C24B-9751-D7110C95B447}" srcId="{66DE3FD1-4083-AC45-8630-970511675703}" destId="{7710CCD5-9324-3845-AD68-01D5750A4C1D}" srcOrd="3" destOrd="0" parTransId="{0839B114-6C92-F541-B506-F55549319376}" sibTransId="{1BC1782A-320B-E04C-9C45-0418AE480498}"/>
    <dgm:cxn modelId="{C6307DB3-35AE-6F4B-84C6-AB2389FFB321}" type="presOf" srcId="{2CA4215C-C3D7-E349-AF50-76C62C6DECA3}" destId="{186FB4F2-68EA-3C42-A290-949C2ADA2884}" srcOrd="0" destOrd="0" presId="urn:microsoft.com/office/officeart/2005/8/layout/hierarchy3"/>
    <dgm:cxn modelId="{82C2E12E-087B-9A4F-BE1B-F60F35B491B8}" type="presOf" srcId="{EB4519BD-6191-4C48-BC59-7EBC429C4B48}" destId="{3DA436ED-E636-CB4C-AD3D-D9ED5E45AE03}" srcOrd="0" destOrd="0" presId="urn:microsoft.com/office/officeart/2005/8/layout/hierarchy3"/>
    <dgm:cxn modelId="{380ADF74-CF78-884F-B3FF-B1C71136EF14}" srcId="{739114F0-7E91-5E4F-9118-E67A88027E06}" destId="{7174D151-78CD-EC40-859A-15623B77FFC7}" srcOrd="0" destOrd="0" parTransId="{A977AF7B-2AD7-F64B-82B5-E24A9DA377E1}" sibTransId="{D65642BA-0016-EF49-AABC-911F92D7C119}"/>
    <dgm:cxn modelId="{522AC3C8-DAF8-E346-8922-E4B3A092C8BE}" srcId="{66DE3FD1-4083-AC45-8630-970511675703}" destId="{478B1F06-DA07-DA4C-8405-83BD1537F299}" srcOrd="0" destOrd="0" parTransId="{EB4519BD-6191-4C48-BC59-7EBC429C4B48}" sibTransId="{C0ED18EA-A46C-B841-B86D-954F5A53EC16}"/>
    <dgm:cxn modelId="{E0550AEB-E1A3-2F4A-B48A-BF13C061704D}" srcId="{66DE3FD1-4083-AC45-8630-970511675703}" destId="{E6E778EB-EEF6-A144-B396-A43440E277F7}" srcOrd="1" destOrd="0" parTransId="{3CF6FF7F-4AEE-5E4B-AB56-A6723F030364}" sibTransId="{4A88A469-E0B4-4B4C-BFBB-5DF8225AD9E5}"/>
    <dgm:cxn modelId="{D6ABB7AE-C0C8-1649-80EA-EC56D8530B87}" type="presOf" srcId="{95FFF35E-8C61-0449-A69C-5E9C5B7A359A}" destId="{4D9761CA-A293-2D4D-A7BA-920A39A7A319}" srcOrd="0" destOrd="0" presId="urn:microsoft.com/office/officeart/2005/8/layout/hierarchy3"/>
    <dgm:cxn modelId="{1BB8ED71-BD10-AF41-B9F4-2F45EE2D72EC}" type="presOf" srcId="{FC72A95E-72C2-C541-A24D-60CECFB53FDF}" destId="{E158AC1C-14AA-CD49-A868-DFF712673772}" srcOrd="0" destOrd="0" presId="urn:microsoft.com/office/officeart/2005/8/layout/hierarchy3"/>
    <dgm:cxn modelId="{99317854-72D2-674F-BD48-C87C8E24DE55}" type="presOf" srcId="{4B9985AA-9BF3-8142-93EE-40E016FFFBA5}" destId="{AC250B66-3359-8A4B-A34D-F3D93AD7DC47}" srcOrd="0" destOrd="0" presId="urn:microsoft.com/office/officeart/2005/8/layout/hierarchy3"/>
    <dgm:cxn modelId="{EE63BEDD-C0E6-6A47-82F7-764F715A8FF2}" type="presOf" srcId="{AEC8A869-FD45-7440-985B-2F6AE609C6C0}" destId="{FACF42F3-7CE3-7A4B-9C6C-EF308F7FAE65}" srcOrd="0" destOrd="0" presId="urn:microsoft.com/office/officeart/2005/8/layout/hierarchy3"/>
    <dgm:cxn modelId="{9CE9DCCC-B0A6-0043-AEFF-C894427ED2A3}" type="presOf" srcId="{42215E30-C400-0A46-B05F-AB87C25D9A5B}" destId="{B78E0E6E-60D7-2B4F-B607-FBB92D558A8F}" srcOrd="0" destOrd="0" presId="urn:microsoft.com/office/officeart/2005/8/layout/hierarchy3"/>
    <dgm:cxn modelId="{BA84DB72-B485-2B4F-9B40-9B5E14C433CB}" type="presOf" srcId="{F9C044D0-716C-554F-B0F2-4C22B9928FC2}" destId="{45DF73B9-6394-AF49-B7DE-959FAE2F9B89}" srcOrd="0" destOrd="0" presId="urn:microsoft.com/office/officeart/2005/8/layout/hierarchy3"/>
    <dgm:cxn modelId="{930DAAE8-C6CA-0743-A9DE-5D228D65C098}" type="presOf" srcId="{EDBF3956-EA3A-BE4E-A6AE-8B70D80D1039}" destId="{CA611DE4-CF0B-BE4A-9E0C-4E6E0B767C2D}" srcOrd="0" destOrd="0" presId="urn:microsoft.com/office/officeart/2005/8/layout/hierarchy3"/>
    <dgm:cxn modelId="{736E694C-CD9F-604D-AC61-11119A6265F5}" type="presOf" srcId="{A977AF7B-2AD7-F64B-82B5-E24A9DA377E1}" destId="{4D70AEFD-7413-4840-9B0C-3159438A642C}" srcOrd="0" destOrd="0" presId="urn:microsoft.com/office/officeart/2005/8/layout/hierarchy3"/>
    <dgm:cxn modelId="{01471FB4-6896-C941-A5D4-FC4985A0D80C}" type="presOf" srcId="{427E2014-AFE9-1448-9D90-1C7B5C18F54B}" destId="{D94F50F5-6F03-0A40-8349-757C6421FF23}" srcOrd="0" destOrd="0" presId="urn:microsoft.com/office/officeart/2005/8/layout/hierarchy3"/>
    <dgm:cxn modelId="{F9A1D462-ABE5-774A-B997-8FA858250B41}" type="presOf" srcId="{BD56C5E4-C201-1246-AF92-BA0437A04422}" destId="{5C00E693-AD72-F44B-9D82-659837F80422}" srcOrd="0" destOrd="0" presId="urn:microsoft.com/office/officeart/2005/8/layout/hierarchy3"/>
    <dgm:cxn modelId="{25BAEBCE-BB2C-EE42-95FE-4EAA58781CCE}" type="presOf" srcId="{0839B114-6C92-F541-B506-F55549319376}" destId="{259FFE16-EF97-AA44-9BA1-3DBE80A77EB6}" srcOrd="0" destOrd="0" presId="urn:microsoft.com/office/officeart/2005/8/layout/hierarchy3"/>
    <dgm:cxn modelId="{7C10BBAC-B7D3-AF4A-822C-DBA54F993AE6}" srcId="{067C4C7B-D827-134E-8F38-609333990F7A}" destId="{BD56C5E4-C201-1246-AF92-BA0437A04422}" srcOrd="2" destOrd="0" parTransId="{7DEEF9DF-BBB2-3043-92B6-5ECEE699D63E}" sibTransId="{68CE345C-5E45-4C4E-A1BC-F1FE0D47B05A}"/>
    <dgm:cxn modelId="{8BEEFB30-260B-8C49-83CA-608A6F3045F1}" srcId="{739114F0-7E91-5E4F-9118-E67A88027E06}" destId="{AEC8A869-FD45-7440-985B-2F6AE609C6C0}" srcOrd="2" destOrd="0" parTransId="{EDBF3956-EA3A-BE4E-A6AE-8B70D80D1039}" sibTransId="{55F800E5-C051-C04C-9AA2-2F9AC7C8B196}"/>
    <dgm:cxn modelId="{FEBAD591-0AC0-6B4E-8B14-68E4712B86CC}" type="presOf" srcId="{7710CCD5-9324-3845-AD68-01D5750A4C1D}" destId="{27187649-7DD5-8B44-B9A8-B261D25A67EF}" srcOrd="0" destOrd="0" presId="urn:microsoft.com/office/officeart/2005/8/layout/hierarchy3"/>
    <dgm:cxn modelId="{AE46AD25-A4F0-3E4B-BE09-1551B284B7C3}" type="presOf" srcId="{478B1F06-DA07-DA4C-8405-83BD1537F299}" destId="{023816F2-F692-0D4B-B360-99788E72FD40}" srcOrd="0" destOrd="0" presId="urn:microsoft.com/office/officeart/2005/8/layout/hierarchy3"/>
    <dgm:cxn modelId="{690D02A9-1218-3F47-A991-EC5A9F552EE8}" srcId="{067C4C7B-D827-134E-8F38-609333990F7A}" destId="{F9C044D0-716C-554F-B0F2-4C22B9928FC2}" srcOrd="0" destOrd="0" parTransId="{42D9BCB5-0C8C-5343-83FF-8B962BEC6B2B}" sibTransId="{488F54DF-0BE4-DF46-A322-3B9509D2CE09}"/>
    <dgm:cxn modelId="{877EF425-B746-0945-BA37-2B79DA739B8B}" type="presOf" srcId="{739114F0-7E91-5E4F-9118-E67A88027E06}" destId="{7B99527E-F8CD-B645-886B-B48DC71715C7}" srcOrd="0" destOrd="0" presId="urn:microsoft.com/office/officeart/2005/8/layout/hierarchy3"/>
    <dgm:cxn modelId="{18756FAE-0F3B-D24C-84DD-0003B3AF3C29}" type="presOf" srcId="{3AF90FC5-7539-4046-A167-F62D54826743}" destId="{C3F31986-4F2C-444C-A4C4-8C0CCAA6D98C}" srcOrd="0" destOrd="0" presId="urn:microsoft.com/office/officeart/2005/8/layout/hierarchy3"/>
    <dgm:cxn modelId="{C9412227-55B8-2B47-9F53-24F793A4F2B2}" type="presOf" srcId="{EF77074A-84E4-5342-82AF-7175E6954064}" destId="{F0B96AF1-8A8D-E941-956D-0B50F92D9C4F}" srcOrd="0" destOrd="0" presId="urn:microsoft.com/office/officeart/2005/8/layout/hierarchy3"/>
    <dgm:cxn modelId="{486B8868-4FFB-8745-AEC7-C042698FC4D7}" type="presOf" srcId="{AD52EA1B-CF44-E34D-B932-31F551951E73}" destId="{F1F70C0F-4472-4F4F-8AAD-2F27D5A339B4}" srcOrd="0" destOrd="0" presId="urn:microsoft.com/office/officeart/2005/8/layout/hierarchy3"/>
    <dgm:cxn modelId="{CF8B6EE3-5CBA-DA42-85C3-BF135635786E}" type="presOf" srcId="{739114F0-7E91-5E4F-9118-E67A88027E06}" destId="{3DBC18A0-0985-0D48-9935-07203AA2FE38}" srcOrd="1" destOrd="0" presId="urn:microsoft.com/office/officeart/2005/8/layout/hierarchy3"/>
    <dgm:cxn modelId="{188029F7-13F2-3347-9A78-8BA0214741C3}" type="presParOf" srcId="{F0B96AF1-8A8D-E941-956D-0B50F92D9C4F}" destId="{97E804A5-6FF7-1846-BA2D-E31D3BF06F90}" srcOrd="0" destOrd="0" presId="urn:microsoft.com/office/officeart/2005/8/layout/hierarchy3"/>
    <dgm:cxn modelId="{746ED2DD-EA11-684D-B41B-F1B66A570B92}" type="presParOf" srcId="{97E804A5-6FF7-1846-BA2D-E31D3BF06F90}" destId="{BCAE75AB-C3F8-D547-8E08-8F69113151E8}" srcOrd="0" destOrd="0" presId="urn:microsoft.com/office/officeart/2005/8/layout/hierarchy3"/>
    <dgm:cxn modelId="{1510705E-8B08-DD49-A05D-154AD98D1017}" type="presParOf" srcId="{BCAE75AB-C3F8-D547-8E08-8F69113151E8}" destId="{7B99527E-F8CD-B645-886B-B48DC71715C7}" srcOrd="0" destOrd="0" presId="urn:microsoft.com/office/officeart/2005/8/layout/hierarchy3"/>
    <dgm:cxn modelId="{4C8DF899-0FFF-DC4C-878B-1C957DD044C8}" type="presParOf" srcId="{BCAE75AB-C3F8-D547-8E08-8F69113151E8}" destId="{3DBC18A0-0985-0D48-9935-07203AA2FE38}" srcOrd="1" destOrd="0" presId="urn:microsoft.com/office/officeart/2005/8/layout/hierarchy3"/>
    <dgm:cxn modelId="{A6946086-6F2E-4946-9F16-A7174A4C075C}" type="presParOf" srcId="{97E804A5-6FF7-1846-BA2D-E31D3BF06F90}" destId="{23097471-025D-B849-829E-D3E4291F8113}" srcOrd="1" destOrd="0" presId="urn:microsoft.com/office/officeart/2005/8/layout/hierarchy3"/>
    <dgm:cxn modelId="{F0865CA4-C0EC-9647-8BFC-6363735CB039}" type="presParOf" srcId="{23097471-025D-B849-829E-D3E4291F8113}" destId="{4D70AEFD-7413-4840-9B0C-3159438A642C}" srcOrd="0" destOrd="0" presId="urn:microsoft.com/office/officeart/2005/8/layout/hierarchy3"/>
    <dgm:cxn modelId="{85D759EB-59D2-F547-8FDC-079BA33A4479}" type="presParOf" srcId="{23097471-025D-B849-829E-D3E4291F8113}" destId="{1168EF74-8BD6-084D-ADC4-09F2BC6BD129}" srcOrd="1" destOrd="0" presId="urn:microsoft.com/office/officeart/2005/8/layout/hierarchy3"/>
    <dgm:cxn modelId="{D1D6C93A-0C52-C54E-8048-A546A1103EC1}" type="presParOf" srcId="{23097471-025D-B849-829E-D3E4291F8113}" destId="{D94F50F5-6F03-0A40-8349-757C6421FF23}" srcOrd="2" destOrd="0" presId="urn:microsoft.com/office/officeart/2005/8/layout/hierarchy3"/>
    <dgm:cxn modelId="{B0FC477A-EA46-474A-9EFD-B8F24A539689}" type="presParOf" srcId="{23097471-025D-B849-829E-D3E4291F8113}" destId="{78ADAA0D-7539-4A4C-A3F4-8DB6C45DE25B}" srcOrd="3" destOrd="0" presId="urn:microsoft.com/office/officeart/2005/8/layout/hierarchy3"/>
    <dgm:cxn modelId="{95CA3C34-0144-F643-81C1-9B2B95A01C7D}" type="presParOf" srcId="{23097471-025D-B849-829E-D3E4291F8113}" destId="{CA611DE4-CF0B-BE4A-9E0C-4E6E0B767C2D}" srcOrd="4" destOrd="0" presId="urn:microsoft.com/office/officeart/2005/8/layout/hierarchy3"/>
    <dgm:cxn modelId="{854EB05F-8C7B-214F-81A7-D24FA4D05AA7}" type="presParOf" srcId="{23097471-025D-B849-829E-D3E4291F8113}" destId="{FACF42F3-7CE3-7A4B-9C6C-EF308F7FAE65}" srcOrd="5" destOrd="0" presId="urn:microsoft.com/office/officeart/2005/8/layout/hierarchy3"/>
    <dgm:cxn modelId="{45671101-733F-F748-AAAD-B9F1151F73CD}" type="presParOf" srcId="{23097471-025D-B849-829E-D3E4291F8113}" destId="{E158AC1C-14AA-CD49-A868-DFF712673772}" srcOrd="6" destOrd="0" presId="urn:microsoft.com/office/officeart/2005/8/layout/hierarchy3"/>
    <dgm:cxn modelId="{3A38B6B2-610A-524C-AD04-866E1065E506}" type="presParOf" srcId="{23097471-025D-B849-829E-D3E4291F8113}" destId="{4D9761CA-A293-2D4D-A7BA-920A39A7A319}" srcOrd="7" destOrd="0" presId="urn:microsoft.com/office/officeart/2005/8/layout/hierarchy3"/>
    <dgm:cxn modelId="{44331621-ED23-FA4D-BDD7-C8617FFC752B}" type="presParOf" srcId="{F0B96AF1-8A8D-E941-956D-0B50F92D9C4F}" destId="{878CB29F-2532-8346-85BB-7F1A82D1E38A}" srcOrd="1" destOrd="0" presId="urn:microsoft.com/office/officeart/2005/8/layout/hierarchy3"/>
    <dgm:cxn modelId="{73A12645-3428-C446-BF65-3B22BA6A4197}" type="presParOf" srcId="{878CB29F-2532-8346-85BB-7F1A82D1E38A}" destId="{BCA97F19-6AC9-1B4B-BCAB-B305B334432D}" srcOrd="0" destOrd="0" presId="urn:microsoft.com/office/officeart/2005/8/layout/hierarchy3"/>
    <dgm:cxn modelId="{7F1CA623-8F85-B841-A5CC-DC88DCEB08BE}" type="presParOf" srcId="{BCA97F19-6AC9-1B4B-BCAB-B305B334432D}" destId="{C2F17584-A5FB-C441-9A1A-FD437741568C}" srcOrd="0" destOrd="0" presId="urn:microsoft.com/office/officeart/2005/8/layout/hierarchy3"/>
    <dgm:cxn modelId="{4C7E2899-7557-7644-9BB8-7F0349D2773D}" type="presParOf" srcId="{BCA97F19-6AC9-1B4B-BCAB-B305B334432D}" destId="{D9C62EAB-7881-C444-B4B9-71E33B8A9A8F}" srcOrd="1" destOrd="0" presId="urn:microsoft.com/office/officeart/2005/8/layout/hierarchy3"/>
    <dgm:cxn modelId="{E9B0E644-3910-F044-8315-3A7F80B0670E}" type="presParOf" srcId="{878CB29F-2532-8346-85BB-7F1A82D1E38A}" destId="{1CF72887-1ECE-9047-B3DE-9B5B7D003B2A}" srcOrd="1" destOrd="0" presId="urn:microsoft.com/office/officeart/2005/8/layout/hierarchy3"/>
    <dgm:cxn modelId="{AB9FF060-80D5-4345-8DDF-A3D36D912D82}" type="presParOf" srcId="{1CF72887-1ECE-9047-B3DE-9B5B7D003B2A}" destId="{3DA436ED-E636-CB4C-AD3D-D9ED5E45AE03}" srcOrd="0" destOrd="0" presId="urn:microsoft.com/office/officeart/2005/8/layout/hierarchy3"/>
    <dgm:cxn modelId="{FC665535-103E-AB4A-8DC6-A5E95648DC15}" type="presParOf" srcId="{1CF72887-1ECE-9047-B3DE-9B5B7D003B2A}" destId="{023816F2-F692-0D4B-B360-99788E72FD40}" srcOrd="1" destOrd="0" presId="urn:microsoft.com/office/officeart/2005/8/layout/hierarchy3"/>
    <dgm:cxn modelId="{B4F9ACE3-AD9B-254E-8728-080ED128F083}" type="presParOf" srcId="{1CF72887-1ECE-9047-B3DE-9B5B7D003B2A}" destId="{618D066F-ED01-E74F-B0A8-9BEE8F00D68F}" srcOrd="2" destOrd="0" presId="urn:microsoft.com/office/officeart/2005/8/layout/hierarchy3"/>
    <dgm:cxn modelId="{8DBEB830-3D0C-A94E-B9EC-EE8217CD064C}" type="presParOf" srcId="{1CF72887-1ECE-9047-B3DE-9B5B7D003B2A}" destId="{869E2984-89E7-6641-8C08-D452643E616D}" srcOrd="3" destOrd="0" presId="urn:microsoft.com/office/officeart/2005/8/layout/hierarchy3"/>
    <dgm:cxn modelId="{CBD75273-6F62-B349-B341-7661162967B4}" type="presParOf" srcId="{1CF72887-1ECE-9047-B3DE-9B5B7D003B2A}" destId="{B78E0E6E-60D7-2B4F-B607-FBB92D558A8F}" srcOrd="4" destOrd="0" presId="urn:microsoft.com/office/officeart/2005/8/layout/hierarchy3"/>
    <dgm:cxn modelId="{83F76ECC-3A6E-9346-A2B3-BF7A8A2873B3}" type="presParOf" srcId="{1CF72887-1ECE-9047-B3DE-9B5B7D003B2A}" destId="{186FB4F2-68EA-3C42-A290-949C2ADA2884}" srcOrd="5" destOrd="0" presId="urn:microsoft.com/office/officeart/2005/8/layout/hierarchy3"/>
    <dgm:cxn modelId="{70B60FCB-48AF-B44B-BC62-00497F05A074}" type="presParOf" srcId="{1CF72887-1ECE-9047-B3DE-9B5B7D003B2A}" destId="{259FFE16-EF97-AA44-9BA1-3DBE80A77EB6}" srcOrd="6" destOrd="0" presId="urn:microsoft.com/office/officeart/2005/8/layout/hierarchy3"/>
    <dgm:cxn modelId="{A3671D2B-2CF8-5144-80B1-B3BC1F59FC72}" type="presParOf" srcId="{1CF72887-1ECE-9047-B3DE-9B5B7D003B2A}" destId="{27187649-7DD5-8B44-B9A8-B261D25A67EF}" srcOrd="7" destOrd="0" presId="urn:microsoft.com/office/officeart/2005/8/layout/hierarchy3"/>
    <dgm:cxn modelId="{4168EB7B-5454-3143-BF80-34AD8BB17DB8}" type="presParOf" srcId="{F0B96AF1-8A8D-E941-956D-0B50F92D9C4F}" destId="{01507C30-07D1-D14A-AF3F-20D13609D4C3}" srcOrd="2" destOrd="0" presId="urn:microsoft.com/office/officeart/2005/8/layout/hierarchy3"/>
    <dgm:cxn modelId="{352E748C-FA9E-D644-9960-C679512BBD71}" type="presParOf" srcId="{01507C30-07D1-D14A-AF3F-20D13609D4C3}" destId="{BB4F1D90-C95A-2848-A869-375728B02A59}" srcOrd="0" destOrd="0" presId="urn:microsoft.com/office/officeart/2005/8/layout/hierarchy3"/>
    <dgm:cxn modelId="{94C93279-4154-5F4D-9BCD-AC02EFF6077F}" type="presParOf" srcId="{BB4F1D90-C95A-2848-A869-375728B02A59}" destId="{5843E2D0-0647-B741-B847-A073579E4E69}" srcOrd="0" destOrd="0" presId="urn:microsoft.com/office/officeart/2005/8/layout/hierarchy3"/>
    <dgm:cxn modelId="{2501A991-3115-9D49-B7C0-A6BE6D6AB29D}" type="presParOf" srcId="{BB4F1D90-C95A-2848-A869-375728B02A59}" destId="{02471129-4A10-BA4A-98A6-B2D2391E4918}" srcOrd="1" destOrd="0" presId="urn:microsoft.com/office/officeart/2005/8/layout/hierarchy3"/>
    <dgm:cxn modelId="{74C566C3-A9DC-AA43-A1DF-2EB66D184B17}" type="presParOf" srcId="{01507C30-07D1-D14A-AF3F-20D13609D4C3}" destId="{D49A19A3-1D3F-2C42-A7D4-B140ED0BB718}" srcOrd="1" destOrd="0" presId="urn:microsoft.com/office/officeart/2005/8/layout/hierarchy3"/>
    <dgm:cxn modelId="{A4347CD6-5ACF-024D-B3B8-BB02BA43BE88}" type="presParOf" srcId="{D49A19A3-1D3F-2C42-A7D4-B140ED0BB718}" destId="{5CA1B5A3-1E37-CC4A-BDBA-FEC8C6BDB389}" srcOrd="0" destOrd="0" presId="urn:microsoft.com/office/officeart/2005/8/layout/hierarchy3"/>
    <dgm:cxn modelId="{4AD0931E-5ADA-744A-A484-9AABB73E874A}" type="presParOf" srcId="{D49A19A3-1D3F-2C42-A7D4-B140ED0BB718}" destId="{45DF73B9-6394-AF49-B7DE-959FAE2F9B89}" srcOrd="1" destOrd="0" presId="urn:microsoft.com/office/officeart/2005/8/layout/hierarchy3"/>
    <dgm:cxn modelId="{C7D0A778-9E6D-174B-B551-B22FD1D67C36}" type="presParOf" srcId="{D49A19A3-1D3F-2C42-A7D4-B140ED0BB718}" destId="{AC250B66-3359-8A4B-A34D-F3D93AD7DC47}" srcOrd="2" destOrd="0" presId="urn:microsoft.com/office/officeart/2005/8/layout/hierarchy3"/>
    <dgm:cxn modelId="{836C0D5D-A916-9C4B-8796-B0C3CDF77F2A}" type="presParOf" srcId="{D49A19A3-1D3F-2C42-A7D4-B140ED0BB718}" destId="{CB8451C5-E266-714B-B1BE-5834945B18AD}" srcOrd="3" destOrd="0" presId="urn:microsoft.com/office/officeart/2005/8/layout/hierarchy3"/>
    <dgm:cxn modelId="{340F1018-C6EA-A840-A56E-46E75E3FD00D}" type="presParOf" srcId="{D49A19A3-1D3F-2C42-A7D4-B140ED0BB718}" destId="{F190079F-9335-1746-8CF1-B7F36FA16A1B}" srcOrd="4" destOrd="0" presId="urn:microsoft.com/office/officeart/2005/8/layout/hierarchy3"/>
    <dgm:cxn modelId="{82C376A0-9769-FC4C-92B4-818774B158CD}" type="presParOf" srcId="{D49A19A3-1D3F-2C42-A7D4-B140ED0BB718}" destId="{5C00E693-AD72-F44B-9D82-659837F80422}" srcOrd="5" destOrd="0" presId="urn:microsoft.com/office/officeart/2005/8/layout/hierarchy3"/>
    <dgm:cxn modelId="{8F9E406F-C432-454A-8393-42A46BA938B4}" type="presParOf" srcId="{D49A19A3-1D3F-2C42-A7D4-B140ED0BB718}" destId="{C3F31986-4F2C-444C-A4C4-8C0CCAA6D98C}" srcOrd="6" destOrd="0" presId="urn:microsoft.com/office/officeart/2005/8/layout/hierarchy3"/>
    <dgm:cxn modelId="{C71A355A-C181-2049-84E4-A7FCB43AA0A1}" type="presParOf" srcId="{D49A19A3-1D3F-2C42-A7D4-B140ED0BB718}" destId="{F1F70C0F-4472-4F4F-8AAD-2F27D5A339B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77074A-84E4-5342-82AF-7175E6954064}" type="doc">
      <dgm:prSet loTypeId="urn:microsoft.com/office/officeart/2005/8/layout/hierarchy3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6DE3FD1-4083-AC45-8630-970511675703}">
      <dgm:prSet phldrT="[Text]"/>
      <dgm:spPr/>
      <dgm:t>
        <a:bodyPr/>
        <a:lstStyle/>
        <a:p>
          <a:r>
            <a:rPr lang="en-US" dirty="0"/>
            <a:t>Quality of Feedback</a:t>
          </a:r>
        </a:p>
      </dgm:t>
    </dgm:pt>
    <dgm:pt modelId="{61468242-F917-AF47-BF13-B408D54C7543}" type="parTrans" cxnId="{74FFAA6E-F7F3-D14D-A8E5-3C1CC9997869}">
      <dgm:prSet/>
      <dgm:spPr/>
      <dgm:t>
        <a:bodyPr/>
        <a:lstStyle/>
        <a:p>
          <a:endParaRPr lang="en-US"/>
        </a:p>
      </dgm:t>
    </dgm:pt>
    <dgm:pt modelId="{2A5D632D-1AC9-8C46-A7BA-17B7AFBA8B47}" type="sibTrans" cxnId="{74FFAA6E-F7F3-D14D-A8E5-3C1CC9997869}">
      <dgm:prSet/>
      <dgm:spPr/>
      <dgm:t>
        <a:bodyPr/>
        <a:lstStyle/>
        <a:p>
          <a:endParaRPr lang="en-US"/>
        </a:p>
      </dgm:t>
    </dgm:pt>
    <dgm:pt modelId="{478B1F06-DA07-DA4C-8405-83BD1537F299}">
      <dgm:prSet phldrT="[Text]"/>
      <dgm:spPr/>
      <dgm:t>
        <a:bodyPr/>
        <a:lstStyle/>
        <a:p>
          <a:r>
            <a:rPr lang="en-US" dirty="0"/>
            <a:t>Scaffolding</a:t>
          </a:r>
        </a:p>
      </dgm:t>
    </dgm:pt>
    <dgm:pt modelId="{EB4519BD-6191-4C48-BC59-7EBC429C4B48}" type="parTrans" cxnId="{522AC3C8-DAF8-E346-8922-E4B3A092C8BE}">
      <dgm:prSet/>
      <dgm:spPr/>
      <dgm:t>
        <a:bodyPr/>
        <a:lstStyle/>
        <a:p>
          <a:endParaRPr lang="en-US"/>
        </a:p>
      </dgm:t>
    </dgm:pt>
    <dgm:pt modelId="{C0ED18EA-A46C-B841-B86D-954F5A53EC16}" type="sibTrans" cxnId="{522AC3C8-DAF8-E346-8922-E4B3A092C8BE}">
      <dgm:prSet/>
      <dgm:spPr/>
      <dgm:t>
        <a:bodyPr/>
        <a:lstStyle/>
        <a:p>
          <a:endParaRPr lang="en-US"/>
        </a:p>
      </dgm:t>
    </dgm:pt>
    <dgm:pt modelId="{E6E778EB-EEF6-A144-B396-A43440E277F7}">
      <dgm:prSet phldrT="[Text]"/>
      <dgm:spPr/>
      <dgm:t>
        <a:bodyPr/>
        <a:lstStyle/>
        <a:p>
          <a:r>
            <a:rPr lang="en-US" dirty="0"/>
            <a:t>Feedback Loops</a:t>
          </a:r>
        </a:p>
      </dgm:t>
    </dgm:pt>
    <dgm:pt modelId="{3CF6FF7F-4AEE-5E4B-AB56-A6723F030364}" type="parTrans" cxnId="{E0550AEB-E1A3-2F4A-B48A-BF13C061704D}">
      <dgm:prSet/>
      <dgm:spPr/>
      <dgm:t>
        <a:bodyPr/>
        <a:lstStyle/>
        <a:p>
          <a:endParaRPr lang="en-US"/>
        </a:p>
      </dgm:t>
    </dgm:pt>
    <dgm:pt modelId="{4A88A469-E0B4-4B4C-BFBB-5DF8225AD9E5}" type="sibTrans" cxnId="{E0550AEB-E1A3-2F4A-B48A-BF13C061704D}">
      <dgm:prSet/>
      <dgm:spPr/>
      <dgm:t>
        <a:bodyPr/>
        <a:lstStyle/>
        <a:p>
          <a:endParaRPr lang="en-US"/>
        </a:p>
      </dgm:t>
    </dgm:pt>
    <dgm:pt modelId="{7174D151-78CD-EC40-859A-15623B77FFC7}">
      <dgm:prSet phldrT="[Text]"/>
      <dgm:spPr/>
      <dgm:t>
        <a:bodyPr/>
        <a:lstStyle/>
        <a:p>
          <a:r>
            <a:rPr lang="en-US" dirty="0"/>
            <a:t>Concept Development</a:t>
          </a:r>
        </a:p>
      </dgm:t>
    </dgm:pt>
    <dgm:pt modelId="{A977AF7B-2AD7-F64B-82B5-E24A9DA377E1}" type="parTrans" cxnId="{380ADF74-CF78-884F-B3FF-B1C71136EF14}">
      <dgm:prSet/>
      <dgm:spPr/>
      <dgm:t>
        <a:bodyPr/>
        <a:lstStyle/>
        <a:p>
          <a:endParaRPr lang="en-US"/>
        </a:p>
      </dgm:t>
    </dgm:pt>
    <dgm:pt modelId="{D65642BA-0016-EF49-AABC-911F92D7C119}" type="sibTrans" cxnId="{380ADF74-CF78-884F-B3FF-B1C71136EF14}">
      <dgm:prSet/>
      <dgm:spPr/>
      <dgm:t>
        <a:bodyPr/>
        <a:lstStyle/>
        <a:p>
          <a:endParaRPr lang="en-US"/>
        </a:p>
      </dgm:t>
    </dgm:pt>
    <dgm:pt modelId="{AEC8A869-FD45-7440-985B-2F6AE609C6C0}">
      <dgm:prSet phldrT="[Text]"/>
      <dgm:spPr/>
      <dgm:t>
        <a:bodyPr/>
        <a:lstStyle/>
        <a:p>
          <a:r>
            <a:rPr lang="en-US" dirty="0"/>
            <a:t>Creating</a:t>
          </a:r>
        </a:p>
      </dgm:t>
    </dgm:pt>
    <dgm:pt modelId="{EDBF3956-EA3A-BE4E-A6AE-8B70D80D1039}" type="parTrans" cxnId="{8BEEFB30-260B-8C49-83CA-608A6F3045F1}">
      <dgm:prSet/>
      <dgm:spPr/>
      <dgm:t>
        <a:bodyPr/>
        <a:lstStyle/>
        <a:p>
          <a:endParaRPr lang="en-US"/>
        </a:p>
      </dgm:t>
    </dgm:pt>
    <dgm:pt modelId="{55F800E5-C051-C04C-9AA2-2F9AC7C8B196}" type="sibTrans" cxnId="{8BEEFB30-260B-8C49-83CA-608A6F3045F1}">
      <dgm:prSet/>
      <dgm:spPr/>
      <dgm:t>
        <a:bodyPr/>
        <a:lstStyle/>
        <a:p>
          <a:endParaRPr lang="en-US"/>
        </a:p>
      </dgm:t>
    </dgm:pt>
    <dgm:pt modelId="{95FFF35E-8C61-0449-A69C-5E9C5B7A359A}">
      <dgm:prSet phldrT="[Text]"/>
      <dgm:spPr/>
      <dgm:t>
        <a:bodyPr/>
        <a:lstStyle/>
        <a:p>
          <a:r>
            <a:rPr lang="en-US" dirty="0"/>
            <a:t>Integration</a:t>
          </a:r>
        </a:p>
      </dgm:t>
    </dgm:pt>
    <dgm:pt modelId="{FC72A95E-72C2-C541-A24D-60CECFB53FDF}" type="parTrans" cxnId="{B63AA1C9-5D5C-4043-892E-FB62A8AC4A51}">
      <dgm:prSet/>
      <dgm:spPr/>
      <dgm:t>
        <a:bodyPr/>
        <a:lstStyle/>
        <a:p>
          <a:endParaRPr lang="en-US"/>
        </a:p>
      </dgm:t>
    </dgm:pt>
    <dgm:pt modelId="{25327EC3-4570-1F40-B8AE-EF539D0B42F1}" type="sibTrans" cxnId="{B63AA1C9-5D5C-4043-892E-FB62A8AC4A51}">
      <dgm:prSet/>
      <dgm:spPr/>
      <dgm:t>
        <a:bodyPr/>
        <a:lstStyle/>
        <a:p>
          <a:endParaRPr lang="en-US"/>
        </a:p>
      </dgm:t>
    </dgm:pt>
    <dgm:pt modelId="{2CA4215C-C3D7-E349-AF50-76C62C6DECA3}">
      <dgm:prSet phldrT="[Text]"/>
      <dgm:spPr/>
      <dgm:t>
        <a:bodyPr/>
        <a:lstStyle/>
        <a:p>
          <a:r>
            <a:rPr lang="en-US" dirty="0"/>
            <a:t>Prompting Thought Processes</a:t>
          </a:r>
        </a:p>
      </dgm:t>
    </dgm:pt>
    <dgm:pt modelId="{42215E30-C400-0A46-B05F-AB87C25D9A5B}" type="parTrans" cxnId="{E95C16E7-DE1D-4C48-9F66-E9E3EB35F903}">
      <dgm:prSet/>
      <dgm:spPr/>
      <dgm:t>
        <a:bodyPr/>
        <a:lstStyle/>
        <a:p>
          <a:endParaRPr lang="en-US"/>
        </a:p>
      </dgm:t>
    </dgm:pt>
    <dgm:pt modelId="{EFA88CA5-9A36-634F-BD3E-71A82DAE9803}" type="sibTrans" cxnId="{E95C16E7-DE1D-4C48-9F66-E9E3EB35F903}">
      <dgm:prSet/>
      <dgm:spPr/>
      <dgm:t>
        <a:bodyPr/>
        <a:lstStyle/>
        <a:p>
          <a:endParaRPr lang="en-US"/>
        </a:p>
      </dgm:t>
    </dgm:pt>
    <dgm:pt modelId="{7710CCD5-9324-3845-AD68-01D5750A4C1D}">
      <dgm:prSet phldrT="[Text]"/>
      <dgm:spPr/>
      <dgm:t>
        <a:bodyPr/>
        <a:lstStyle/>
        <a:p>
          <a:r>
            <a:rPr lang="en-US" dirty="0"/>
            <a:t>Providing Information</a:t>
          </a:r>
        </a:p>
      </dgm:t>
    </dgm:pt>
    <dgm:pt modelId="{0839B114-6C92-F541-B506-F55549319376}" type="parTrans" cxnId="{35DB87F2-5D8B-C24B-9751-D7110C95B447}">
      <dgm:prSet/>
      <dgm:spPr/>
      <dgm:t>
        <a:bodyPr/>
        <a:lstStyle/>
        <a:p>
          <a:endParaRPr lang="en-US"/>
        </a:p>
      </dgm:t>
    </dgm:pt>
    <dgm:pt modelId="{1BC1782A-320B-E04C-9C45-0418AE480498}" type="sibTrans" cxnId="{35DB87F2-5D8B-C24B-9751-D7110C95B447}">
      <dgm:prSet/>
      <dgm:spPr/>
      <dgm:t>
        <a:bodyPr/>
        <a:lstStyle/>
        <a:p>
          <a:endParaRPr lang="en-US"/>
        </a:p>
      </dgm:t>
    </dgm:pt>
    <dgm:pt modelId="{067C4C7B-D827-134E-8F38-609333990F7A}">
      <dgm:prSet phldrT="[Text]"/>
      <dgm:spPr/>
      <dgm:t>
        <a:bodyPr/>
        <a:lstStyle/>
        <a:p>
          <a:r>
            <a:rPr lang="en-US" dirty="0"/>
            <a:t>Language Modeling</a:t>
          </a:r>
        </a:p>
      </dgm:t>
    </dgm:pt>
    <dgm:pt modelId="{FBE91FB0-36A3-554D-BAED-A827C8E86DB6}" type="parTrans" cxnId="{DDC7922C-13D6-5C45-903C-5415956D6EB1}">
      <dgm:prSet/>
      <dgm:spPr/>
      <dgm:t>
        <a:bodyPr/>
        <a:lstStyle/>
        <a:p>
          <a:endParaRPr lang="en-US"/>
        </a:p>
      </dgm:t>
    </dgm:pt>
    <dgm:pt modelId="{F69D17CF-A464-294E-8AC4-AA518069F3FB}" type="sibTrans" cxnId="{DDC7922C-13D6-5C45-903C-5415956D6EB1}">
      <dgm:prSet/>
      <dgm:spPr/>
      <dgm:t>
        <a:bodyPr/>
        <a:lstStyle/>
        <a:p>
          <a:endParaRPr lang="en-US"/>
        </a:p>
      </dgm:t>
    </dgm:pt>
    <dgm:pt modelId="{F9C044D0-716C-554F-B0F2-4C22B9928FC2}">
      <dgm:prSet phldrT="[Text]"/>
      <dgm:spPr/>
      <dgm:t>
        <a:bodyPr/>
        <a:lstStyle/>
        <a:p>
          <a:r>
            <a:rPr lang="en-US" dirty="0"/>
            <a:t>Frequent Conversation</a:t>
          </a:r>
        </a:p>
      </dgm:t>
    </dgm:pt>
    <dgm:pt modelId="{42D9BCB5-0C8C-5343-83FF-8B962BEC6B2B}" type="parTrans" cxnId="{690D02A9-1218-3F47-A991-EC5A9F552EE8}">
      <dgm:prSet/>
      <dgm:spPr/>
      <dgm:t>
        <a:bodyPr/>
        <a:lstStyle/>
        <a:p>
          <a:endParaRPr lang="en-US"/>
        </a:p>
      </dgm:t>
    </dgm:pt>
    <dgm:pt modelId="{488F54DF-0BE4-DF46-A322-3B9509D2CE09}" type="sibTrans" cxnId="{690D02A9-1218-3F47-A991-EC5A9F552EE8}">
      <dgm:prSet/>
      <dgm:spPr/>
      <dgm:t>
        <a:bodyPr/>
        <a:lstStyle/>
        <a:p>
          <a:endParaRPr lang="en-US"/>
        </a:p>
      </dgm:t>
    </dgm:pt>
    <dgm:pt modelId="{BD56C5E4-C201-1246-AF92-BA0437A04422}">
      <dgm:prSet phldrT="[Text]"/>
      <dgm:spPr/>
      <dgm:t>
        <a:bodyPr/>
        <a:lstStyle/>
        <a:p>
          <a:r>
            <a:rPr lang="en-US" dirty="0"/>
            <a:t>Open-Ended Questions</a:t>
          </a:r>
        </a:p>
      </dgm:t>
    </dgm:pt>
    <dgm:pt modelId="{7DEEF9DF-BBB2-3043-92B6-5ECEE699D63E}" type="parTrans" cxnId="{7C10BBAC-B7D3-AF4A-822C-DBA54F993AE6}">
      <dgm:prSet/>
      <dgm:spPr/>
      <dgm:t>
        <a:bodyPr/>
        <a:lstStyle/>
        <a:p>
          <a:endParaRPr lang="en-US"/>
        </a:p>
      </dgm:t>
    </dgm:pt>
    <dgm:pt modelId="{68CE345C-5E45-4C4E-A1BC-F1FE0D47B05A}" type="sibTrans" cxnId="{7C10BBAC-B7D3-AF4A-822C-DBA54F993AE6}">
      <dgm:prSet/>
      <dgm:spPr/>
      <dgm:t>
        <a:bodyPr/>
        <a:lstStyle/>
        <a:p>
          <a:endParaRPr lang="en-US"/>
        </a:p>
      </dgm:t>
    </dgm:pt>
    <dgm:pt modelId="{AD52EA1B-CF44-E34D-B932-31F551951E73}">
      <dgm:prSet phldrT="[Text]"/>
      <dgm:spPr/>
      <dgm:t>
        <a:bodyPr/>
        <a:lstStyle/>
        <a:p>
          <a:r>
            <a:rPr lang="en-US" dirty="0"/>
            <a:t>Repetition and Extension</a:t>
          </a:r>
        </a:p>
      </dgm:t>
    </dgm:pt>
    <dgm:pt modelId="{3AF90FC5-7539-4046-A167-F62D54826743}" type="parTrans" cxnId="{F96A70A6-86F8-5444-9A50-1CDA0576A705}">
      <dgm:prSet/>
      <dgm:spPr/>
      <dgm:t>
        <a:bodyPr/>
        <a:lstStyle/>
        <a:p>
          <a:endParaRPr lang="en-US"/>
        </a:p>
      </dgm:t>
    </dgm:pt>
    <dgm:pt modelId="{2CF61E03-DDBA-5F4B-A05C-E722BE33F28E}" type="sibTrans" cxnId="{F96A70A6-86F8-5444-9A50-1CDA0576A705}">
      <dgm:prSet/>
      <dgm:spPr/>
      <dgm:t>
        <a:bodyPr/>
        <a:lstStyle/>
        <a:p>
          <a:endParaRPr lang="en-US"/>
        </a:p>
      </dgm:t>
    </dgm:pt>
    <dgm:pt modelId="{2BC2022D-AD77-A342-8EC2-6C393532C879}">
      <dgm:prSet phldrT="[Text]"/>
      <dgm:spPr/>
      <dgm:t>
        <a:bodyPr/>
        <a:lstStyle/>
        <a:p>
          <a:r>
            <a:rPr lang="en-US" dirty="0"/>
            <a:t>Analysis and Reasoning</a:t>
          </a:r>
        </a:p>
      </dgm:t>
    </dgm:pt>
    <dgm:pt modelId="{077DF7B8-64AB-DE41-A120-F0CE4B3E5276}" type="parTrans" cxnId="{F601B616-F153-F045-B54F-D535D2F14C70}">
      <dgm:prSet/>
      <dgm:spPr/>
      <dgm:t>
        <a:bodyPr/>
        <a:lstStyle/>
        <a:p>
          <a:endParaRPr lang="en-US"/>
        </a:p>
      </dgm:t>
    </dgm:pt>
    <dgm:pt modelId="{6CFC7D89-50B7-DD4F-88D1-AF4A6C3D54AA}" type="sibTrans" cxnId="{F601B616-F153-F045-B54F-D535D2F14C70}">
      <dgm:prSet/>
      <dgm:spPr/>
      <dgm:t>
        <a:bodyPr/>
        <a:lstStyle/>
        <a:p>
          <a:endParaRPr lang="en-US"/>
        </a:p>
      </dgm:t>
    </dgm:pt>
    <dgm:pt modelId="{0666C205-3045-2A42-BF18-29CAF96A1D08}">
      <dgm:prSet phldrT="[Text]"/>
      <dgm:spPr/>
      <dgm:t>
        <a:bodyPr/>
        <a:lstStyle/>
        <a:p>
          <a:r>
            <a:rPr lang="en-US" dirty="0"/>
            <a:t>Connections to the Real World</a:t>
          </a:r>
        </a:p>
      </dgm:t>
    </dgm:pt>
    <dgm:pt modelId="{C7AB8876-F6A1-314D-B9DB-8971FAF24218}" type="parTrans" cxnId="{DC0A61FD-5D77-3C45-97E7-32CB451B9035}">
      <dgm:prSet/>
      <dgm:spPr/>
      <dgm:t>
        <a:bodyPr/>
        <a:lstStyle/>
        <a:p>
          <a:endParaRPr lang="en-US"/>
        </a:p>
      </dgm:t>
    </dgm:pt>
    <dgm:pt modelId="{1180E44D-F8E8-1B41-98A3-958490498FAF}" type="sibTrans" cxnId="{DC0A61FD-5D77-3C45-97E7-32CB451B9035}">
      <dgm:prSet/>
      <dgm:spPr/>
      <dgm:t>
        <a:bodyPr/>
        <a:lstStyle/>
        <a:p>
          <a:endParaRPr lang="en-US"/>
        </a:p>
      </dgm:t>
    </dgm:pt>
    <dgm:pt modelId="{175A2972-AB55-5240-84CD-C9CC8DD208C8}">
      <dgm:prSet phldrT="[Text]"/>
      <dgm:spPr/>
      <dgm:t>
        <a:bodyPr/>
        <a:lstStyle/>
        <a:p>
          <a:r>
            <a:rPr lang="en-US" dirty="0"/>
            <a:t>Encouragement and Affirmation</a:t>
          </a:r>
        </a:p>
      </dgm:t>
    </dgm:pt>
    <dgm:pt modelId="{F1A6C604-093B-7D4C-A431-2DCAB43C9309}" type="parTrans" cxnId="{930F361A-21A0-DA47-83A4-5AD3A71B00F1}">
      <dgm:prSet/>
      <dgm:spPr/>
      <dgm:t>
        <a:bodyPr/>
        <a:lstStyle/>
        <a:p>
          <a:endParaRPr lang="en-US"/>
        </a:p>
      </dgm:t>
    </dgm:pt>
    <dgm:pt modelId="{BE2EBFFD-5DEC-0B41-9A97-7E9A2E8E50AD}" type="sibTrans" cxnId="{930F361A-21A0-DA47-83A4-5AD3A71B00F1}">
      <dgm:prSet/>
      <dgm:spPr/>
      <dgm:t>
        <a:bodyPr/>
        <a:lstStyle/>
        <a:p>
          <a:endParaRPr lang="en-US"/>
        </a:p>
      </dgm:t>
    </dgm:pt>
    <dgm:pt modelId="{A185F3DE-AADA-C94C-91D8-BAAABAE3C2C9}">
      <dgm:prSet phldrT="[Text]"/>
      <dgm:spPr/>
      <dgm:t>
        <a:bodyPr/>
        <a:lstStyle/>
        <a:p>
          <a:r>
            <a:rPr lang="en-US" dirty="0"/>
            <a:t>Self- and Parallel Talk</a:t>
          </a:r>
        </a:p>
      </dgm:t>
    </dgm:pt>
    <dgm:pt modelId="{8E601D82-1324-584B-B74D-295397CDFD25}" type="parTrans" cxnId="{034E1370-2663-FB46-92AB-32D6E3C0C55A}">
      <dgm:prSet/>
      <dgm:spPr/>
      <dgm:t>
        <a:bodyPr/>
        <a:lstStyle/>
        <a:p>
          <a:endParaRPr lang="en-US"/>
        </a:p>
      </dgm:t>
    </dgm:pt>
    <dgm:pt modelId="{F597A554-8EC8-3A47-8793-F26F35914685}" type="sibTrans" cxnId="{034E1370-2663-FB46-92AB-32D6E3C0C55A}">
      <dgm:prSet/>
      <dgm:spPr/>
      <dgm:t>
        <a:bodyPr/>
        <a:lstStyle/>
        <a:p>
          <a:endParaRPr lang="en-US"/>
        </a:p>
      </dgm:t>
    </dgm:pt>
    <dgm:pt modelId="{EE76B8CC-07B8-4040-AE70-17051ABE17A8}">
      <dgm:prSet phldrT="[Text]"/>
      <dgm:spPr/>
      <dgm:t>
        <a:bodyPr/>
        <a:lstStyle/>
        <a:p>
          <a:r>
            <a:rPr lang="en-US" dirty="0"/>
            <a:t>Advanced Language</a:t>
          </a:r>
        </a:p>
      </dgm:t>
    </dgm:pt>
    <dgm:pt modelId="{D45157C4-479B-3F43-928D-532E1D3E6266}" type="parTrans" cxnId="{822B29D9-5EDA-9140-8E10-FCC76EBC5123}">
      <dgm:prSet/>
      <dgm:spPr/>
      <dgm:t>
        <a:bodyPr/>
        <a:lstStyle/>
        <a:p>
          <a:endParaRPr lang="en-US"/>
        </a:p>
      </dgm:t>
    </dgm:pt>
    <dgm:pt modelId="{F15E0032-506B-C341-89E1-AA7ADD65C942}" type="sibTrans" cxnId="{822B29D9-5EDA-9140-8E10-FCC76EBC5123}">
      <dgm:prSet/>
      <dgm:spPr/>
      <dgm:t>
        <a:bodyPr/>
        <a:lstStyle/>
        <a:p>
          <a:endParaRPr lang="en-US"/>
        </a:p>
      </dgm:t>
    </dgm:pt>
    <dgm:pt modelId="{F0B96AF1-8A8D-E941-956D-0B50F92D9C4F}" type="pres">
      <dgm:prSet presAssocID="{EF77074A-84E4-5342-82AF-7175E69540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5E0D3E-B9DC-7849-B515-05F9AC2D49B7}" type="pres">
      <dgm:prSet presAssocID="{7174D151-78CD-EC40-859A-15623B77FFC7}" presName="root" presStyleCnt="0"/>
      <dgm:spPr/>
    </dgm:pt>
    <dgm:pt modelId="{FC901CC4-A94E-D142-891C-C38980871C82}" type="pres">
      <dgm:prSet presAssocID="{7174D151-78CD-EC40-859A-15623B77FFC7}" presName="rootComposite" presStyleCnt="0"/>
      <dgm:spPr/>
    </dgm:pt>
    <dgm:pt modelId="{C67E13AE-044F-864E-A5C7-5F1E01647411}" type="pres">
      <dgm:prSet presAssocID="{7174D151-78CD-EC40-859A-15623B77FFC7}" presName="rootText" presStyleLbl="node1" presStyleIdx="0" presStyleCnt="3"/>
      <dgm:spPr/>
      <dgm:t>
        <a:bodyPr/>
        <a:lstStyle/>
        <a:p>
          <a:endParaRPr lang="en-US"/>
        </a:p>
      </dgm:t>
    </dgm:pt>
    <dgm:pt modelId="{D406FB60-E38F-BF4E-824E-EDC9491B8E52}" type="pres">
      <dgm:prSet presAssocID="{7174D151-78CD-EC40-859A-15623B77FFC7}" presName="rootConnector" presStyleLbl="node1" presStyleIdx="0" presStyleCnt="3"/>
      <dgm:spPr/>
      <dgm:t>
        <a:bodyPr/>
        <a:lstStyle/>
        <a:p>
          <a:endParaRPr lang="en-US"/>
        </a:p>
      </dgm:t>
    </dgm:pt>
    <dgm:pt modelId="{53E5F3B8-DF44-A744-A599-1FEA60D7993F}" type="pres">
      <dgm:prSet presAssocID="{7174D151-78CD-EC40-859A-15623B77FFC7}" presName="childShape" presStyleCnt="0"/>
      <dgm:spPr/>
    </dgm:pt>
    <dgm:pt modelId="{776CB616-CC64-174F-A5F4-1DF9BB0A872B}" type="pres">
      <dgm:prSet presAssocID="{077DF7B8-64AB-DE41-A120-F0CE4B3E5276}" presName="Name13" presStyleLbl="parChTrans1D2" presStyleIdx="0" presStyleCnt="14"/>
      <dgm:spPr/>
      <dgm:t>
        <a:bodyPr/>
        <a:lstStyle/>
        <a:p>
          <a:endParaRPr lang="en-US"/>
        </a:p>
      </dgm:t>
    </dgm:pt>
    <dgm:pt modelId="{96104D00-721F-8844-8226-1A473DE2D119}" type="pres">
      <dgm:prSet presAssocID="{2BC2022D-AD77-A342-8EC2-6C393532C87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11DE4-CF0B-BE4A-9E0C-4E6E0B767C2D}" type="pres">
      <dgm:prSet presAssocID="{EDBF3956-EA3A-BE4E-A6AE-8B70D80D1039}" presName="Name13" presStyleLbl="parChTrans1D2" presStyleIdx="1" presStyleCnt="14"/>
      <dgm:spPr/>
      <dgm:t>
        <a:bodyPr/>
        <a:lstStyle/>
        <a:p>
          <a:endParaRPr lang="en-US"/>
        </a:p>
      </dgm:t>
    </dgm:pt>
    <dgm:pt modelId="{FACF42F3-7CE3-7A4B-9C6C-EF308F7FAE65}" type="pres">
      <dgm:prSet presAssocID="{AEC8A869-FD45-7440-985B-2F6AE609C6C0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8AC1C-14AA-CD49-A868-DFF712673772}" type="pres">
      <dgm:prSet presAssocID="{FC72A95E-72C2-C541-A24D-60CECFB53FDF}" presName="Name13" presStyleLbl="parChTrans1D2" presStyleIdx="2" presStyleCnt="14"/>
      <dgm:spPr/>
      <dgm:t>
        <a:bodyPr/>
        <a:lstStyle/>
        <a:p>
          <a:endParaRPr lang="en-US"/>
        </a:p>
      </dgm:t>
    </dgm:pt>
    <dgm:pt modelId="{4D9761CA-A293-2D4D-A7BA-920A39A7A319}" type="pres">
      <dgm:prSet presAssocID="{95FFF35E-8C61-0449-A69C-5E9C5B7A359A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0FFC3-9D7B-E64A-A0C2-EAA3D4295F4B}" type="pres">
      <dgm:prSet presAssocID="{C7AB8876-F6A1-314D-B9DB-8971FAF24218}" presName="Name13" presStyleLbl="parChTrans1D2" presStyleIdx="3" presStyleCnt="14"/>
      <dgm:spPr/>
      <dgm:t>
        <a:bodyPr/>
        <a:lstStyle/>
        <a:p>
          <a:endParaRPr lang="en-US"/>
        </a:p>
      </dgm:t>
    </dgm:pt>
    <dgm:pt modelId="{826CA571-1BF5-AB4A-A4D4-86233616B9F0}" type="pres">
      <dgm:prSet presAssocID="{0666C205-3045-2A42-BF18-29CAF96A1D08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CB29F-2532-8346-85BB-7F1A82D1E38A}" type="pres">
      <dgm:prSet presAssocID="{66DE3FD1-4083-AC45-8630-970511675703}" presName="root" presStyleCnt="0"/>
      <dgm:spPr/>
    </dgm:pt>
    <dgm:pt modelId="{BCA97F19-6AC9-1B4B-BCAB-B305B334432D}" type="pres">
      <dgm:prSet presAssocID="{66DE3FD1-4083-AC45-8630-970511675703}" presName="rootComposite" presStyleCnt="0"/>
      <dgm:spPr/>
    </dgm:pt>
    <dgm:pt modelId="{C2F17584-A5FB-C441-9A1A-FD437741568C}" type="pres">
      <dgm:prSet presAssocID="{66DE3FD1-4083-AC45-8630-970511675703}" presName="rootText" presStyleLbl="node1" presStyleIdx="1" presStyleCnt="3"/>
      <dgm:spPr/>
      <dgm:t>
        <a:bodyPr/>
        <a:lstStyle/>
        <a:p>
          <a:endParaRPr lang="en-US"/>
        </a:p>
      </dgm:t>
    </dgm:pt>
    <dgm:pt modelId="{D9C62EAB-7881-C444-B4B9-71E33B8A9A8F}" type="pres">
      <dgm:prSet presAssocID="{66DE3FD1-4083-AC45-8630-970511675703}" presName="rootConnector" presStyleLbl="node1" presStyleIdx="1" presStyleCnt="3"/>
      <dgm:spPr/>
      <dgm:t>
        <a:bodyPr/>
        <a:lstStyle/>
        <a:p>
          <a:endParaRPr lang="en-US"/>
        </a:p>
      </dgm:t>
    </dgm:pt>
    <dgm:pt modelId="{1CF72887-1ECE-9047-B3DE-9B5B7D003B2A}" type="pres">
      <dgm:prSet presAssocID="{66DE3FD1-4083-AC45-8630-970511675703}" presName="childShape" presStyleCnt="0"/>
      <dgm:spPr/>
    </dgm:pt>
    <dgm:pt modelId="{3DA436ED-E636-CB4C-AD3D-D9ED5E45AE03}" type="pres">
      <dgm:prSet presAssocID="{EB4519BD-6191-4C48-BC59-7EBC429C4B48}" presName="Name13" presStyleLbl="parChTrans1D2" presStyleIdx="4" presStyleCnt="14"/>
      <dgm:spPr/>
      <dgm:t>
        <a:bodyPr/>
        <a:lstStyle/>
        <a:p>
          <a:endParaRPr lang="en-US"/>
        </a:p>
      </dgm:t>
    </dgm:pt>
    <dgm:pt modelId="{023816F2-F692-0D4B-B360-99788E72FD40}" type="pres">
      <dgm:prSet presAssocID="{478B1F06-DA07-DA4C-8405-83BD1537F29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D066F-ED01-E74F-B0A8-9BEE8F00D68F}" type="pres">
      <dgm:prSet presAssocID="{3CF6FF7F-4AEE-5E4B-AB56-A6723F030364}" presName="Name13" presStyleLbl="parChTrans1D2" presStyleIdx="5" presStyleCnt="14"/>
      <dgm:spPr/>
      <dgm:t>
        <a:bodyPr/>
        <a:lstStyle/>
        <a:p>
          <a:endParaRPr lang="en-US"/>
        </a:p>
      </dgm:t>
    </dgm:pt>
    <dgm:pt modelId="{869E2984-89E7-6641-8C08-D452643E616D}" type="pres">
      <dgm:prSet presAssocID="{E6E778EB-EEF6-A144-B396-A43440E277F7}" presName="childText" presStyleLbl="bgAcc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E0E6E-60D7-2B4F-B607-FBB92D558A8F}" type="pres">
      <dgm:prSet presAssocID="{42215E30-C400-0A46-B05F-AB87C25D9A5B}" presName="Name13" presStyleLbl="parChTrans1D2" presStyleIdx="6" presStyleCnt="14"/>
      <dgm:spPr/>
      <dgm:t>
        <a:bodyPr/>
        <a:lstStyle/>
        <a:p>
          <a:endParaRPr lang="en-US"/>
        </a:p>
      </dgm:t>
    </dgm:pt>
    <dgm:pt modelId="{186FB4F2-68EA-3C42-A290-949C2ADA2884}" type="pres">
      <dgm:prSet presAssocID="{2CA4215C-C3D7-E349-AF50-76C62C6DECA3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FFE16-EF97-AA44-9BA1-3DBE80A77EB6}" type="pres">
      <dgm:prSet presAssocID="{0839B114-6C92-F541-B506-F55549319376}" presName="Name13" presStyleLbl="parChTrans1D2" presStyleIdx="7" presStyleCnt="14"/>
      <dgm:spPr/>
      <dgm:t>
        <a:bodyPr/>
        <a:lstStyle/>
        <a:p>
          <a:endParaRPr lang="en-US"/>
        </a:p>
      </dgm:t>
    </dgm:pt>
    <dgm:pt modelId="{27187649-7DD5-8B44-B9A8-B261D25A67EF}" type="pres">
      <dgm:prSet presAssocID="{7710CCD5-9324-3845-AD68-01D5750A4C1D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4AADD-29DF-FC4C-B8E1-CCA7D72FFDED}" type="pres">
      <dgm:prSet presAssocID="{F1A6C604-093B-7D4C-A431-2DCAB43C9309}" presName="Name13" presStyleLbl="parChTrans1D2" presStyleIdx="8" presStyleCnt="14"/>
      <dgm:spPr/>
      <dgm:t>
        <a:bodyPr/>
        <a:lstStyle/>
        <a:p>
          <a:endParaRPr lang="en-US"/>
        </a:p>
      </dgm:t>
    </dgm:pt>
    <dgm:pt modelId="{6CA8D117-20DB-4B42-B0C7-4A83FF86A27A}" type="pres">
      <dgm:prSet presAssocID="{175A2972-AB55-5240-84CD-C9CC8DD208C8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07C30-07D1-D14A-AF3F-20D13609D4C3}" type="pres">
      <dgm:prSet presAssocID="{067C4C7B-D827-134E-8F38-609333990F7A}" presName="root" presStyleCnt="0"/>
      <dgm:spPr/>
    </dgm:pt>
    <dgm:pt modelId="{BB4F1D90-C95A-2848-A869-375728B02A59}" type="pres">
      <dgm:prSet presAssocID="{067C4C7B-D827-134E-8F38-609333990F7A}" presName="rootComposite" presStyleCnt="0"/>
      <dgm:spPr/>
    </dgm:pt>
    <dgm:pt modelId="{5843E2D0-0647-B741-B847-A073579E4E69}" type="pres">
      <dgm:prSet presAssocID="{067C4C7B-D827-134E-8F38-609333990F7A}" presName="rootText" presStyleLbl="node1" presStyleIdx="2" presStyleCnt="3"/>
      <dgm:spPr/>
      <dgm:t>
        <a:bodyPr/>
        <a:lstStyle/>
        <a:p>
          <a:endParaRPr lang="en-US"/>
        </a:p>
      </dgm:t>
    </dgm:pt>
    <dgm:pt modelId="{02471129-4A10-BA4A-98A6-B2D2391E4918}" type="pres">
      <dgm:prSet presAssocID="{067C4C7B-D827-134E-8F38-609333990F7A}" presName="rootConnector" presStyleLbl="node1" presStyleIdx="2" presStyleCnt="3"/>
      <dgm:spPr/>
      <dgm:t>
        <a:bodyPr/>
        <a:lstStyle/>
        <a:p>
          <a:endParaRPr lang="en-US"/>
        </a:p>
      </dgm:t>
    </dgm:pt>
    <dgm:pt modelId="{D49A19A3-1D3F-2C42-A7D4-B140ED0BB718}" type="pres">
      <dgm:prSet presAssocID="{067C4C7B-D827-134E-8F38-609333990F7A}" presName="childShape" presStyleCnt="0"/>
      <dgm:spPr/>
    </dgm:pt>
    <dgm:pt modelId="{5CA1B5A3-1E37-CC4A-BDBA-FEC8C6BDB389}" type="pres">
      <dgm:prSet presAssocID="{42D9BCB5-0C8C-5343-83FF-8B962BEC6B2B}" presName="Name13" presStyleLbl="parChTrans1D2" presStyleIdx="9" presStyleCnt="14"/>
      <dgm:spPr/>
      <dgm:t>
        <a:bodyPr/>
        <a:lstStyle/>
        <a:p>
          <a:endParaRPr lang="en-US"/>
        </a:p>
      </dgm:t>
    </dgm:pt>
    <dgm:pt modelId="{45DF73B9-6394-AF49-B7DE-959FAE2F9B89}" type="pres">
      <dgm:prSet presAssocID="{F9C044D0-716C-554F-B0F2-4C22B9928FC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0079F-9335-1746-8CF1-B7F36FA16A1B}" type="pres">
      <dgm:prSet presAssocID="{7DEEF9DF-BBB2-3043-92B6-5ECEE699D63E}" presName="Name13" presStyleLbl="parChTrans1D2" presStyleIdx="10" presStyleCnt="14"/>
      <dgm:spPr/>
      <dgm:t>
        <a:bodyPr/>
        <a:lstStyle/>
        <a:p>
          <a:endParaRPr lang="en-US"/>
        </a:p>
      </dgm:t>
    </dgm:pt>
    <dgm:pt modelId="{5C00E693-AD72-F44B-9D82-659837F80422}" type="pres">
      <dgm:prSet presAssocID="{BD56C5E4-C201-1246-AF92-BA0437A04422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31986-4F2C-444C-A4C4-8C0CCAA6D98C}" type="pres">
      <dgm:prSet presAssocID="{3AF90FC5-7539-4046-A167-F62D54826743}" presName="Name13" presStyleLbl="parChTrans1D2" presStyleIdx="11" presStyleCnt="14"/>
      <dgm:spPr/>
      <dgm:t>
        <a:bodyPr/>
        <a:lstStyle/>
        <a:p>
          <a:endParaRPr lang="en-US"/>
        </a:p>
      </dgm:t>
    </dgm:pt>
    <dgm:pt modelId="{F1F70C0F-4472-4F4F-8AAD-2F27D5A339B4}" type="pres">
      <dgm:prSet presAssocID="{AD52EA1B-CF44-E34D-B932-31F551951E73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63990-6010-8048-96C9-165167C9E3C7}" type="pres">
      <dgm:prSet presAssocID="{8E601D82-1324-584B-B74D-295397CDFD25}" presName="Name13" presStyleLbl="parChTrans1D2" presStyleIdx="12" presStyleCnt="14"/>
      <dgm:spPr/>
      <dgm:t>
        <a:bodyPr/>
        <a:lstStyle/>
        <a:p>
          <a:endParaRPr lang="en-US"/>
        </a:p>
      </dgm:t>
    </dgm:pt>
    <dgm:pt modelId="{271B3998-F0EC-E640-8A51-D098E95C724C}" type="pres">
      <dgm:prSet presAssocID="{A185F3DE-AADA-C94C-91D8-BAAABAE3C2C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DBC74-7F18-544F-AB39-5840F273EF17}" type="pres">
      <dgm:prSet presAssocID="{D45157C4-479B-3F43-928D-532E1D3E6266}" presName="Name13" presStyleLbl="parChTrans1D2" presStyleIdx="13" presStyleCnt="14"/>
      <dgm:spPr/>
      <dgm:t>
        <a:bodyPr/>
        <a:lstStyle/>
        <a:p>
          <a:endParaRPr lang="en-US"/>
        </a:p>
      </dgm:t>
    </dgm:pt>
    <dgm:pt modelId="{03DFAB62-B93A-074C-B9FA-BC75D43210EC}" type="pres">
      <dgm:prSet presAssocID="{EE76B8CC-07B8-4040-AE70-17051ABE17A8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053599-5975-5843-9CE2-499FA787D1CB}" type="presOf" srcId="{067C4C7B-D827-134E-8F38-609333990F7A}" destId="{5843E2D0-0647-B741-B847-A073579E4E69}" srcOrd="0" destOrd="0" presId="urn:microsoft.com/office/officeart/2005/8/layout/hierarchy3"/>
    <dgm:cxn modelId="{DC0A61FD-5D77-3C45-97E7-32CB451B9035}" srcId="{7174D151-78CD-EC40-859A-15623B77FFC7}" destId="{0666C205-3045-2A42-BF18-29CAF96A1D08}" srcOrd="3" destOrd="0" parTransId="{C7AB8876-F6A1-314D-B9DB-8971FAF24218}" sibTransId="{1180E44D-F8E8-1B41-98A3-958490498FAF}"/>
    <dgm:cxn modelId="{F96A70A6-86F8-5444-9A50-1CDA0576A705}" srcId="{067C4C7B-D827-134E-8F38-609333990F7A}" destId="{AD52EA1B-CF44-E34D-B932-31F551951E73}" srcOrd="2" destOrd="0" parTransId="{3AF90FC5-7539-4046-A167-F62D54826743}" sibTransId="{2CF61E03-DDBA-5F4B-A05C-E722BE33F28E}"/>
    <dgm:cxn modelId="{8BEEFB30-260B-8C49-83CA-608A6F3045F1}" srcId="{7174D151-78CD-EC40-859A-15623B77FFC7}" destId="{AEC8A869-FD45-7440-985B-2F6AE609C6C0}" srcOrd="1" destOrd="0" parTransId="{EDBF3956-EA3A-BE4E-A6AE-8B70D80D1039}" sibTransId="{55F800E5-C051-C04C-9AA2-2F9AC7C8B196}"/>
    <dgm:cxn modelId="{16E79B2F-EF5A-6A46-9778-D9E961E3204B}" type="presOf" srcId="{EE76B8CC-07B8-4040-AE70-17051ABE17A8}" destId="{03DFAB62-B93A-074C-B9FA-BC75D43210EC}" srcOrd="0" destOrd="0" presId="urn:microsoft.com/office/officeart/2005/8/layout/hierarchy3"/>
    <dgm:cxn modelId="{EF5F1F6E-D1C0-154A-BEF2-A70A80A32774}" type="presOf" srcId="{7710CCD5-9324-3845-AD68-01D5750A4C1D}" destId="{27187649-7DD5-8B44-B9A8-B261D25A67EF}" srcOrd="0" destOrd="0" presId="urn:microsoft.com/office/officeart/2005/8/layout/hierarchy3"/>
    <dgm:cxn modelId="{8CBD8CFC-CACB-0D43-94C8-9B9A6A766356}" type="presOf" srcId="{F9C044D0-716C-554F-B0F2-4C22B9928FC2}" destId="{45DF73B9-6394-AF49-B7DE-959FAE2F9B89}" srcOrd="0" destOrd="0" presId="urn:microsoft.com/office/officeart/2005/8/layout/hierarchy3"/>
    <dgm:cxn modelId="{FB5D7EA3-70A7-9E46-AF36-36494B986FDF}" type="presOf" srcId="{AD52EA1B-CF44-E34D-B932-31F551951E73}" destId="{F1F70C0F-4472-4F4F-8AAD-2F27D5A339B4}" srcOrd="0" destOrd="0" presId="urn:microsoft.com/office/officeart/2005/8/layout/hierarchy3"/>
    <dgm:cxn modelId="{690D02A9-1218-3F47-A991-EC5A9F552EE8}" srcId="{067C4C7B-D827-134E-8F38-609333990F7A}" destId="{F9C044D0-716C-554F-B0F2-4C22B9928FC2}" srcOrd="0" destOrd="0" parTransId="{42D9BCB5-0C8C-5343-83FF-8B962BEC6B2B}" sibTransId="{488F54DF-0BE4-DF46-A322-3B9509D2CE09}"/>
    <dgm:cxn modelId="{2B048CC1-9CCF-9D4E-A273-F7D2B2EA7A36}" type="presOf" srcId="{C7AB8876-F6A1-314D-B9DB-8971FAF24218}" destId="{2440FFC3-9D7B-E64A-A0C2-EAA3D4295F4B}" srcOrd="0" destOrd="0" presId="urn:microsoft.com/office/officeart/2005/8/layout/hierarchy3"/>
    <dgm:cxn modelId="{034E1370-2663-FB46-92AB-32D6E3C0C55A}" srcId="{067C4C7B-D827-134E-8F38-609333990F7A}" destId="{A185F3DE-AADA-C94C-91D8-BAAABAE3C2C9}" srcOrd="3" destOrd="0" parTransId="{8E601D82-1324-584B-B74D-295397CDFD25}" sibTransId="{F597A554-8EC8-3A47-8793-F26F35914685}"/>
    <dgm:cxn modelId="{B63AA1C9-5D5C-4043-892E-FB62A8AC4A51}" srcId="{7174D151-78CD-EC40-859A-15623B77FFC7}" destId="{95FFF35E-8C61-0449-A69C-5E9C5B7A359A}" srcOrd="2" destOrd="0" parTransId="{FC72A95E-72C2-C541-A24D-60CECFB53FDF}" sibTransId="{25327EC3-4570-1F40-B8AE-EF539D0B42F1}"/>
    <dgm:cxn modelId="{E95C16E7-DE1D-4C48-9F66-E9E3EB35F903}" srcId="{66DE3FD1-4083-AC45-8630-970511675703}" destId="{2CA4215C-C3D7-E349-AF50-76C62C6DECA3}" srcOrd="2" destOrd="0" parTransId="{42215E30-C400-0A46-B05F-AB87C25D9A5B}" sibTransId="{EFA88CA5-9A36-634F-BD3E-71A82DAE9803}"/>
    <dgm:cxn modelId="{822B29D9-5EDA-9140-8E10-FCC76EBC5123}" srcId="{067C4C7B-D827-134E-8F38-609333990F7A}" destId="{EE76B8CC-07B8-4040-AE70-17051ABE17A8}" srcOrd="4" destOrd="0" parTransId="{D45157C4-479B-3F43-928D-532E1D3E6266}" sibTransId="{F15E0032-506B-C341-89E1-AA7ADD65C942}"/>
    <dgm:cxn modelId="{F75F7CE0-5942-2744-8248-C8CAA854623F}" type="presOf" srcId="{66DE3FD1-4083-AC45-8630-970511675703}" destId="{D9C62EAB-7881-C444-B4B9-71E33B8A9A8F}" srcOrd="1" destOrd="0" presId="urn:microsoft.com/office/officeart/2005/8/layout/hierarchy3"/>
    <dgm:cxn modelId="{F601B616-F153-F045-B54F-D535D2F14C70}" srcId="{7174D151-78CD-EC40-859A-15623B77FFC7}" destId="{2BC2022D-AD77-A342-8EC2-6C393532C879}" srcOrd="0" destOrd="0" parTransId="{077DF7B8-64AB-DE41-A120-F0CE4B3E5276}" sibTransId="{6CFC7D89-50B7-DD4F-88D1-AF4A6C3D54AA}"/>
    <dgm:cxn modelId="{B1A9CB23-9823-874C-B5AF-2F770C3531B3}" type="presOf" srcId="{067C4C7B-D827-134E-8F38-609333990F7A}" destId="{02471129-4A10-BA4A-98A6-B2D2391E4918}" srcOrd="1" destOrd="0" presId="urn:microsoft.com/office/officeart/2005/8/layout/hierarchy3"/>
    <dgm:cxn modelId="{5D40AF5D-4794-9F47-9EDA-BB30CE613A6C}" type="presOf" srcId="{42215E30-C400-0A46-B05F-AB87C25D9A5B}" destId="{B78E0E6E-60D7-2B4F-B607-FBB92D558A8F}" srcOrd="0" destOrd="0" presId="urn:microsoft.com/office/officeart/2005/8/layout/hierarchy3"/>
    <dgm:cxn modelId="{4DFD8393-A2AF-EE47-A874-19BDAFD5700A}" type="presOf" srcId="{95FFF35E-8C61-0449-A69C-5E9C5B7A359A}" destId="{4D9761CA-A293-2D4D-A7BA-920A39A7A319}" srcOrd="0" destOrd="0" presId="urn:microsoft.com/office/officeart/2005/8/layout/hierarchy3"/>
    <dgm:cxn modelId="{5F381154-5E82-1942-A126-A5B53FD0A9F7}" type="presOf" srcId="{077DF7B8-64AB-DE41-A120-F0CE4B3E5276}" destId="{776CB616-CC64-174F-A5F4-1DF9BB0A872B}" srcOrd="0" destOrd="0" presId="urn:microsoft.com/office/officeart/2005/8/layout/hierarchy3"/>
    <dgm:cxn modelId="{380ADF74-CF78-884F-B3FF-B1C71136EF14}" srcId="{EF77074A-84E4-5342-82AF-7175E6954064}" destId="{7174D151-78CD-EC40-859A-15623B77FFC7}" srcOrd="0" destOrd="0" parTransId="{A977AF7B-2AD7-F64B-82B5-E24A9DA377E1}" sibTransId="{D65642BA-0016-EF49-AABC-911F92D7C119}"/>
    <dgm:cxn modelId="{DDC7922C-13D6-5C45-903C-5415956D6EB1}" srcId="{EF77074A-84E4-5342-82AF-7175E6954064}" destId="{067C4C7B-D827-134E-8F38-609333990F7A}" srcOrd="2" destOrd="0" parTransId="{FBE91FB0-36A3-554D-BAED-A827C8E86DB6}" sibTransId="{F69D17CF-A464-294E-8AC4-AA518069F3FB}"/>
    <dgm:cxn modelId="{3B72396F-3730-EA45-AB57-62BBC90AF142}" type="presOf" srcId="{2CA4215C-C3D7-E349-AF50-76C62C6DECA3}" destId="{186FB4F2-68EA-3C42-A290-949C2ADA2884}" srcOrd="0" destOrd="0" presId="urn:microsoft.com/office/officeart/2005/8/layout/hierarchy3"/>
    <dgm:cxn modelId="{E3874090-B81D-B744-B337-04AC103921C6}" type="presOf" srcId="{0839B114-6C92-F541-B506-F55549319376}" destId="{259FFE16-EF97-AA44-9BA1-3DBE80A77EB6}" srcOrd="0" destOrd="0" presId="urn:microsoft.com/office/officeart/2005/8/layout/hierarchy3"/>
    <dgm:cxn modelId="{A569A0D7-3CD7-D043-9A78-BCBB0A1FE889}" type="presOf" srcId="{7DEEF9DF-BBB2-3043-92B6-5ECEE699D63E}" destId="{F190079F-9335-1746-8CF1-B7F36FA16A1B}" srcOrd="0" destOrd="0" presId="urn:microsoft.com/office/officeart/2005/8/layout/hierarchy3"/>
    <dgm:cxn modelId="{FEFF3A65-6A4E-7A40-A448-9838F47A3215}" type="presOf" srcId="{2BC2022D-AD77-A342-8EC2-6C393532C879}" destId="{96104D00-721F-8844-8226-1A473DE2D119}" srcOrd="0" destOrd="0" presId="urn:microsoft.com/office/officeart/2005/8/layout/hierarchy3"/>
    <dgm:cxn modelId="{E1B80B7A-65B7-F54F-8E42-8D66034EC169}" type="presOf" srcId="{7174D151-78CD-EC40-859A-15623B77FFC7}" destId="{D406FB60-E38F-BF4E-824E-EDC9491B8E52}" srcOrd="1" destOrd="0" presId="urn:microsoft.com/office/officeart/2005/8/layout/hierarchy3"/>
    <dgm:cxn modelId="{84BFF140-F956-074E-86D7-C9D1FC213939}" type="presOf" srcId="{FC72A95E-72C2-C541-A24D-60CECFB53FDF}" destId="{E158AC1C-14AA-CD49-A868-DFF712673772}" srcOrd="0" destOrd="0" presId="urn:microsoft.com/office/officeart/2005/8/layout/hierarchy3"/>
    <dgm:cxn modelId="{6C080A6A-696C-6D47-8DC9-3EF90C431656}" type="presOf" srcId="{BD56C5E4-C201-1246-AF92-BA0437A04422}" destId="{5C00E693-AD72-F44B-9D82-659837F80422}" srcOrd="0" destOrd="0" presId="urn:microsoft.com/office/officeart/2005/8/layout/hierarchy3"/>
    <dgm:cxn modelId="{9B373661-EF37-AB42-9337-7ED3871E6AF5}" type="presOf" srcId="{3AF90FC5-7539-4046-A167-F62D54826743}" destId="{C3F31986-4F2C-444C-A4C4-8C0CCAA6D98C}" srcOrd="0" destOrd="0" presId="urn:microsoft.com/office/officeart/2005/8/layout/hierarchy3"/>
    <dgm:cxn modelId="{20A2B3D2-27F7-7642-9FD6-9F7B263E9141}" type="presOf" srcId="{D45157C4-479B-3F43-928D-532E1D3E6266}" destId="{DE5DBC74-7F18-544F-AB39-5840F273EF17}" srcOrd="0" destOrd="0" presId="urn:microsoft.com/office/officeart/2005/8/layout/hierarchy3"/>
    <dgm:cxn modelId="{0C428AF0-E57D-8C49-BF4C-78552F7C9ABF}" type="presOf" srcId="{66DE3FD1-4083-AC45-8630-970511675703}" destId="{C2F17584-A5FB-C441-9A1A-FD437741568C}" srcOrd="0" destOrd="0" presId="urn:microsoft.com/office/officeart/2005/8/layout/hierarchy3"/>
    <dgm:cxn modelId="{0956D390-54AB-E243-9561-97F29DE8FB5A}" type="presOf" srcId="{F1A6C604-093B-7D4C-A431-2DCAB43C9309}" destId="{2C94AADD-29DF-FC4C-B8E1-CCA7D72FFDED}" srcOrd="0" destOrd="0" presId="urn:microsoft.com/office/officeart/2005/8/layout/hierarchy3"/>
    <dgm:cxn modelId="{A9E972F3-9DAC-F947-986F-67E7CE7C52A0}" type="presOf" srcId="{AEC8A869-FD45-7440-985B-2F6AE609C6C0}" destId="{FACF42F3-7CE3-7A4B-9C6C-EF308F7FAE65}" srcOrd="0" destOrd="0" presId="urn:microsoft.com/office/officeart/2005/8/layout/hierarchy3"/>
    <dgm:cxn modelId="{FFAA5965-9F0A-8547-B1B2-6A2B4F270FD8}" type="presOf" srcId="{8E601D82-1324-584B-B74D-295397CDFD25}" destId="{C7E63990-6010-8048-96C9-165167C9E3C7}" srcOrd="0" destOrd="0" presId="urn:microsoft.com/office/officeart/2005/8/layout/hierarchy3"/>
    <dgm:cxn modelId="{99A29288-2055-EC46-BFDE-2BF5FE595D58}" type="presOf" srcId="{EF77074A-84E4-5342-82AF-7175E6954064}" destId="{F0B96AF1-8A8D-E941-956D-0B50F92D9C4F}" srcOrd="0" destOrd="0" presId="urn:microsoft.com/office/officeart/2005/8/layout/hierarchy3"/>
    <dgm:cxn modelId="{3B56A5BB-3A91-6744-8ACF-A4D68F412AB5}" type="presOf" srcId="{0666C205-3045-2A42-BF18-29CAF96A1D08}" destId="{826CA571-1BF5-AB4A-A4D4-86233616B9F0}" srcOrd="0" destOrd="0" presId="urn:microsoft.com/office/officeart/2005/8/layout/hierarchy3"/>
    <dgm:cxn modelId="{2D62EADE-ABFC-A646-AC66-1631E50E8D59}" type="presOf" srcId="{7174D151-78CD-EC40-859A-15623B77FFC7}" destId="{C67E13AE-044F-864E-A5C7-5F1E01647411}" srcOrd="0" destOrd="0" presId="urn:microsoft.com/office/officeart/2005/8/layout/hierarchy3"/>
    <dgm:cxn modelId="{E0550AEB-E1A3-2F4A-B48A-BF13C061704D}" srcId="{66DE3FD1-4083-AC45-8630-970511675703}" destId="{E6E778EB-EEF6-A144-B396-A43440E277F7}" srcOrd="1" destOrd="0" parTransId="{3CF6FF7F-4AEE-5E4B-AB56-A6723F030364}" sibTransId="{4A88A469-E0B4-4B4C-BFBB-5DF8225AD9E5}"/>
    <dgm:cxn modelId="{94F1A07A-3831-6841-8AF4-E8733EAF23D0}" type="presOf" srcId="{478B1F06-DA07-DA4C-8405-83BD1537F299}" destId="{023816F2-F692-0D4B-B360-99788E72FD40}" srcOrd="0" destOrd="0" presId="urn:microsoft.com/office/officeart/2005/8/layout/hierarchy3"/>
    <dgm:cxn modelId="{F2736184-7F02-B047-85EF-292CA9FBD872}" type="presOf" srcId="{E6E778EB-EEF6-A144-B396-A43440E277F7}" destId="{869E2984-89E7-6641-8C08-D452643E616D}" srcOrd="0" destOrd="0" presId="urn:microsoft.com/office/officeart/2005/8/layout/hierarchy3"/>
    <dgm:cxn modelId="{C253BFF0-AB0E-1045-B6B0-6EADF8FD08FF}" type="presOf" srcId="{A185F3DE-AADA-C94C-91D8-BAAABAE3C2C9}" destId="{271B3998-F0EC-E640-8A51-D098E95C724C}" srcOrd="0" destOrd="0" presId="urn:microsoft.com/office/officeart/2005/8/layout/hierarchy3"/>
    <dgm:cxn modelId="{74FFAA6E-F7F3-D14D-A8E5-3C1CC9997869}" srcId="{EF77074A-84E4-5342-82AF-7175E6954064}" destId="{66DE3FD1-4083-AC45-8630-970511675703}" srcOrd="1" destOrd="0" parTransId="{61468242-F917-AF47-BF13-B408D54C7543}" sibTransId="{2A5D632D-1AC9-8C46-A7BA-17B7AFBA8B47}"/>
    <dgm:cxn modelId="{B31487D2-A48B-FA46-88A2-4B74C0E3579C}" type="presOf" srcId="{42D9BCB5-0C8C-5343-83FF-8B962BEC6B2B}" destId="{5CA1B5A3-1E37-CC4A-BDBA-FEC8C6BDB389}" srcOrd="0" destOrd="0" presId="urn:microsoft.com/office/officeart/2005/8/layout/hierarchy3"/>
    <dgm:cxn modelId="{7C10BBAC-B7D3-AF4A-822C-DBA54F993AE6}" srcId="{067C4C7B-D827-134E-8F38-609333990F7A}" destId="{BD56C5E4-C201-1246-AF92-BA0437A04422}" srcOrd="1" destOrd="0" parTransId="{7DEEF9DF-BBB2-3043-92B6-5ECEE699D63E}" sibTransId="{68CE345C-5E45-4C4E-A1BC-F1FE0D47B05A}"/>
    <dgm:cxn modelId="{028B9999-79D7-DB46-8C55-910CCFC8AA5C}" type="presOf" srcId="{EB4519BD-6191-4C48-BC59-7EBC429C4B48}" destId="{3DA436ED-E636-CB4C-AD3D-D9ED5E45AE03}" srcOrd="0" destOrd="0" presId="urn:microsoft.com/office/officeart/2005/8/layout/hierarchy3"/>
    <dgm:cxn modelId="{930F361A-21A0-DA47-83A4-5AD3A71B00F1}" srcId="{66DE3FD1-4083-AC45-8630-970511675703}" destId="{175A2972-AB55-5240-84CD-C9CC8DD208C8}" srcOrd="4" destOrd="0" parTransId="{F1A6C604-093B-7D4C-A431-2DCAB43C9309}" sibTransId="{BE2EBFFD-5DEC-0B41-9A97-7E9A2E8E50AD}"/>
    <dgm:cxn modelId="{EB2DB25F-0086-3F4D-8BD9-3CCE74BCAA37}" type="presOf" srcId="{3CF6FF7F-4AEE-5E4B-AB56-A6723F030364}" destId="{618D066F-ED01-E74F-B0A8-9BEE8F00D68F}" srcOrd="0" destOrd="0" presId="urn:microsoft.com/office/officeart/2005/8/layout/hierarchy3"/>
    <dgm:cxn modelId="{35DB87F2-5D8B-C24B-9751-D7110C95B447}" srcId="{66DE3FD1-4083-AC45-8630-970511675703}" destId="{7710CCD5-9324-3845-AD68-01D5750A4C1D}" srcOrd="3" destOrd="0" parTransId="{0839B114-6C92-F541-B506-F55549319376}" sibTransId="{1BC1782A-320B-E04C-9C45-0418AE480498}"/>
    <dgm:cxn modelId="{E4741CC7-4846-854B-9567-77BA324AB378}" type="presOf" srcId="{EDBF3956-EA3A-BE4E-A6AE-8B70D80D1039}" destId="{CA611DE4-CF0B-BE4A-9E0C-4E6E0B767C2D}" srcOrd="0" destOrd="0" presId="urn:microsoft.com/office/officeart/2005/8/layout/hierarchy3"/>
    <dgm:cxn modelId="{522AC3C8-DAF8-E346-8922-E4B3A092C8BE}" srcId="{66DE3FD1-4083-AC45-8630-970511675703}" destId="{478B1F06-DA07-DA4C-8405-83BD1537F299}" srcOrd="0" destOrd="0" parTransId="{EB4519BD-6191-4C48-BC59-7EBC429C4B48}" sibTransId="{C0ED18EA-A46C-B841-B86D-954F5A53EC16}"/>
    <dgm:cxn modelId="{FDD14AA0-149C-214D-AD80-FADF8985B708}" type="presOf" srcId="{175A2972-AB55-5240-84CD-C9CC8DD208C8}" destId="{6CA8D117-20DB-4B42-B0C7-4A83FF86A27A}" srcOrd="0" destOrd="0" presId="urn:microsoft.com/office/officeart/2005/8/layout/hierarchy3"/>
    <dgm:cxn modelId="{789A15C7-E3D1-6845-9528-CC59B588DD21}" type="presParOf" srcId="{F0B96AF1-8A8D-E941-956D-0B50F92D9C4F}" destId="{F05E0D3E-B9DC-7849-B515-05F9AC2D49B7}" srcOrd="0" destOrd="0" presId="urn:microsoft.com/office/officeart/2005/8/layout/hierarchy3"/>
    <dgm:cxn modelId="{59DD43DE-8C88-7944-959E-198FDD7709A2}" type="presParOf" srcId="{F05E0D3E-B9DC-7849-B515-05F9AC2D49B7}" destId="{FC901CC4-A94E-D142-891C-C38980871C82}" srcOrd="0" destOrd="0" presId="urn:microsoft.com/office/officeart/2005/8/layout/hierarchy3"/>
    <dgm:cxn modelId="{B3A3DDCA-1488-6E40-AE93-A275D4FA0EFB}" type="presParOf" srcId="{FC901CC4-A94E-D142-891C-C38980871C82}" destId="{C67E13AE-044F-864E-A5C7-5F1E01647411}" srcOrd="0" destOrd="0" presId="urn:microsoft.com/office/officeart/2005/8/layout/hierarchy3"/>
    <dgm:cxn modelId="{1711C37C-4E86-DE4E-99F5-8369D8B1EFE6}" type="presParOf" srcId="{FC901CC4-A94E-D142-891C-C38980871C82}" destId="{D406FB60-E38F-BF4E-824E-EDC9491B8E52}" srcOrd="1" destOrd="0" presId="urn:microsoft.com/office/officeart/2005/8/layout/hierarchy3"/>
    <dgm:cxn modelId="{A8FE628F-F0C5-7D40-81C2-7AD4574D5CDF}" type="presParOf" srcId="{F05E0D3E-B9DC-7849-B515-05F9AC2D49B7}" destId="{53E5F3B8-DF44-A744-A599-1FEA60D7993F}" srcOrd="1" destOrd="0" presId="urn:microsoft.com/office/officeart/2005/8/layout/hierarchy3"/>
    <dgm:cxn modelId="{856A6D92-FD10-0E46-95BD-F65ED9682201}" type="presParOf" srcId="{53E5F3B8-DF44-A744-A599-1FEA60D7993F}" destId="{776CB616-CC64-174F-A5F4-1DF9BB0A872B}" srcOrd="0" destOrd="0" presId="urn:microsoft.com/office/officeart/2005/8/layout/hierarchy3"/>
    <dgm:cxn modelId="{D9D3FFF9-2698-8540-B6DF-55BF7F084052}" type="presParOf" srcId="{53E5F3B8-DF44-A744-A599-1FEA60D7993F}" destId="{96104D00-721F-8844-8226-1A473DE2D119}" srcOrd="1" destOrd="0" presId="urn:microsoft.com/office/officeart/2005/8/layout/hierarchy3"/>
    <dgm:cxn modelId="{D4AA8C31-DEA5-DF48-884C-89EBB28F475E}" type="presParOf" srcId="{53E5F3B8-DF44-A744-A599-1FEA60D7993F}" destId="{CA611DE4-CF0B-BE4A-9E0C-4E6E0B767C2D}" srcOrd="2" destOrd="0" presId="urn:microsoft.com/office/officeart/2005/8/layout/hierarchy3"/>
    <dgm:cxn modelId="{428EC04D-98F4-764A-9B88-A0EAE14F8BF9}" type="presParOf" srcId="{53E5F3B8-DF44-A744-A599-1FEA60D7993F}" destId="{FACF42F3-7CE3-7A4B-9C6C-EF308F7FAE65}" srcOrd="3" destOrd="0" presId="urn:microsoft.com/office/officeart/2005/8/layout/hierarchy3"/>
    <dgm:cxn modelId="{5555B1B6-0B90-F949-B7A1-B94E8DE71D28}" type="presParOf" srcId="{53E5F3B8-DF44-A744-A599-1FEA60D7993F}" destId="{E158AC1C-14AA-CD49-A868-DFF712673772}" srcOrd="4" destOrd="0" presId="urn:microsoft.com/office/officeart/2005/8/layout/hierarchy3"/>
    <dgm:cxn modelId="{DC69A690-933A-CE44-AC14-551A22B6A12F}" type="presParOf" srcId="{53E5F3B8-DF44-A744-A599-1FEA60D7993F}" destId="{4D9761CA-A293-2D4D-A7BA-920A39A7A319}" srcOrd="5" destOrd="0" presId="urn:microsoft.com/office/officeart/2005/8/layout/hierarchy3"/>
    <dgm:cxn modelId="{BA05A86D-120B-6141-8770-E31DDD4E6ED7}" type="presParOf" srcId="{53E5F3B8-DF44-A744-A599-1FEA60D7993F}" destId="{2440FFC3-9D7B-E64A-A0C2-EAA3D4295F4B}" srcOrd="6" destOrd="0" presId="urn:microsoft.com/office/officeart/2005/8/layout/hierarchy3"/>
    <dgm:cxn modelId="{87303ED1-543A-C342-8029-E337709CFBD7}" type="presParOf" srcId="{53E5F3B8-DF44-A744-A599-1FEA60D7993F}" destId="{826CA571-1BF5-AB4A-A4D4-86233616B9F0}" srcOrd="7" destOrd="0" presId="urn:microsoft.com/office/officeart/2005/8/layout/hierarchy3"/>
    <dgm:cxn modelId="{EDFB5ADB-092F-4446-AE07-31EE0F5861C1}" type="presParOf" srcId="{F0B96AF1-8A8D-E941-956D-0B50F92D9C4F}" destId="{878CB29F-2532-8346-85BB-7F1A82D1E38A}" srcOrd="1" destOrd="0" presId="urn:microsoft.com/office/officeart/2005/8/layout/hierarchy3"/>
    <dgm:cxn modelId="{F127B557-75F8-9446-90F1-15440DA27490}" type="presParOf" srcId="{878CB29F-2532-8346-85BB-7F1A82D1E38A}" destId="{BCA97F19-6AC9-1B4B-BCAB-B305B334432D}" srcOrd="0" destOrd="0" presId="urn:microsoft.com/office/officeart/2005/8/layout/hierarchy3"/>
    <dgm:cxn modelId="{AA19049D-B812-6142-A93B-3D7345F26CFA}" type="presParOf" srcId="{BCA97F19-6AC9-1B4B-BCAB-B305B334432D}" destId="{C2F17584-A5FB-C441-9A1A-FD437741568C}" srcOrd="0" destOrd="0" presId="urn:microsoft.com/office/officeart/2005/8/layout/hierarchy3"/>
    <dgm:cxn modelId="{D1B5A0FB-8A1A-7543-9CF9-DDC77FB2AACF}" type="presParOf" srcId="{BCA97F19-6AC9-1B4B-BCAB-B305B334432D}" destId="{D9C62EAB-7881-C444-B4B9-71E33B8A9A8F}" srcOrd="1" destOrd="0" presId="urn:microsoft.com/office/officeart/2005/8/layout/hierarchy3"/>
    <dgm:cxn modelId="{70DFCA54-3851-B941-BEED-5B75EE6A9588}" type="presParOf" srcId="{878CB29F-2532-8346-85BB-7F1A82D1E38A}" destId="{1CF72887-1ECE-9047-B3DE-9B5B7D003B2A}" srcOrd="1" destOrd="0" presId="urn:microsoft.com/office/officeart/2005/8/layout/hierarchy3"/>
    <dgm:cxn modelId="{30F88D30-737D-5542-BD2B-485A017ACFE6}" type="presParOf" srcId="{1CF72887-1ECE-9047-B3DE-9B5B7D003B2A}" destId="{3DA436ED-E636-CB4C-AD3D-D9ED5E45AE03}" srcOrd="0" destOrd="0" presId="urn:microsoft.com/office/officeart/2005/8/layout/hierarchy3"/>
    <dgm:cxn modelId="{5ADF83DE-EFC6-884C-8FD4-0D06524B0C7F}" type="presParOf" srcId="{1CF72887-1ECE-9047-B3DE-9B5B7D003B2A}" destId="{023816F2-F692-0D4B-B360-99788E72FD40}" srcOrd="1" destOrd="0" presId="urn:microsoft.com/office/officeart/2005/8/layout/hierarchy3"/>
    <dgm:cxn modelId="{2FB051C4-AC12-EE42-83F8-1116F51D5C75}" type="presParOf" srcId="{1CF72887-1ECE-9047-B3DE-9B5B7D003B2A}" destId="{618D066F-ED01-E74F-B0A8-9BEE8F00D68F}" srcOrd="2" destOrd="0" presId="urn:microsoft.com/office/officeart/2005/8/layout/hierarchy3"/>
    <dgm:cxn modelId="{990F53E1-2A48-8E40-B269-49039DAD59BA}" type="presParOf" srcId="{1CF72887-1ECE-9047-B3DE-9B5B7D003B2A}" destId="{869E2984-89E7-6641-8C08-D452643E616D}" srcOrd="3" destOrd="0" presId="urn:microsoft.com/office/officeart/2005/8/layout/hierarchy3"/>
    <dgm:cxn modelId="{92471C94-F13B-E74C-BACC-4AE370CE19EB}" type="presParOf" srcId="{1CF72887-1ECE-9047-B3DE-9B5B7D003B2A}" destId="{B78E0E6E-60D7-2B4F-B607-FBB92D558A8F}" srcOrd="4" destOrd="0" presId="urn:microsoft.com/office/officeart/2005/8/layout/hierarchy3"/>
    <dgm:cxn modelId="{F4622FE4-E67F-514E-98A4-38E00798F94F}" type="presParOf" srcId="{1CF72887-1ECE-9047-B3DE-9B5B7D003B2A}" destId="{186FB4F2-68EA-3C42-A290-949C2ADA2884}" srcOrd="5" destOrd="0" presId="urn:microsoft.com/office/officeart/2005/8/layout/hierarchy3"/>
    <dgm:cxn modelId="{75BC185C-3354-DD41-B3B3-633D69A854D5}" type="presParOf" srcId="{1CF72887-1ECE-9047-B3DE-9B5B7D003B2A}" destId="{259FFE16-EF97-AA44-9BA1-3DBE80A77EB6}" srcOrd="6" destOrd="0" presId="urn:microsoft.com/office/officeart/2005/8/layout/hierarchy3"/>
    <dgm:cxn modelId="{96095E28-F449-CC41-96E3-F6853D408467}" type="presParOf" srcId="{1CF72887-1ECE-9047-B3DE-9B5B7D003B2A}" destId="{27187649-7DD5-8B44-B9A8-B261D25A67EF}" srcOrd="7" destOrd="0" presId="urn:microsoft.com/office/officeart/2005/8/layout/hierarchy3"/>
    <dgm:cxn modelId="{12958E16-0995-184E-BE4D-3989D8545084}" type="presParOf" srcId="{1CF72887-1ECE-9047-B3DE-9B5B7D003B2A}" destId="{2C94AADD-29DF-FC4C-B8E1-CCA7D72FFDED}" srcOrd="8" destOrd="0" presId="urn:microsoft.com/office/officeart/2005/8/layout/hierarchy3"/>
    <dgm:cxn modelId="{15FFF7CD-1F22-2642-8955-4D08026C9A5B}" type="presParOf" srcId="{1CF72887-1ECE-9047-B3DE-9B5B7D003B2A}" destId="{6CA8D117-20DB-4B42-B0C7-4A83FF86A27A}" srcOrd="9" destOrd="0" presId="urn:microsoft.com/office/officeart/2005/8/layout/hierarchy3"/>
    <dgm:cxn modelId="{0F9CEA6A-2936-804B-B352-72497D704A06}" type="presParOf" srcId="{F0B96AF1-8A8D-E941-956D-0B50F92D9C4F}" destId="{01507C30-07D1-D14A-AF3F-20D13609D4C3}" srcOrd="2" destOrd="0" presId="urn:microsoft.com/office/officeart/2005/8/layout/hierarchy3"/>
    <dgm:cxn modelId="{931C184D-75E4-E347-823B-BBF857BB9B78}" type="presParOf" srcId="{01507C30-07D1-D14A-AF3F-20D13609D4C3}" destId="{BB4F1D90-C95A-2848-A869-375728B02A59}" srcOrd="0" destOrd="0" presId="urn:microsoft.com/office/officeart/2005/8/layout/hierarchy3"/>
    <dgm:cxn modelId="{7E3650B4-28FB-3B45-AD7D-4C7A39CE712E}" type="presParOf" srcId="{BB4F1D90-C95A-2848-A869-375728B02A59}" destId="{5843E2D0-0647-B741-B847-A073579E4E69}" srcOrd="0" destOrd="0" presId="urn:microsoft.com/office/officeart/2005/8/layout/hierarchy3"/>
    <dgm:cxn modelId="{F77F7AC4-35CA-8441-8D85-D7EE1CA9BE7A}" type="presParOf" srcId="{BB4F1D90-C95A-2848-A869-375728B02A59}" destId="{02471129-4A10-BA4A-98A6-B2D2391E4918}" srcOrd="1" destOrd="0" presId="urn:microsoft.com/office/officeart/2005/8/layout/hierarchy3"/>
    <dgm:cxn modelId="{332FFF61-C5EC-544C-9A10-ECA408E6C0FB}" type="presParOf" srcId="{01507C30-07D1-D14A-AF3F-20D13609D4C3}" destId="{D49A19A3-1D3F-2C42-A7D4-B140ED0BB718}" srcOrd="1" destOrd="0" presId="urn:microsoft.com/office/officeart/2005/8/layout/hierarchy3"/>
    <dgm:cxn modelId="{584E2A0B-2D69-714C-884F-B25C7BE1F5DE}" type="presParOf" srcId="{D49A19A3-1D3F-2C42-A7D4-B140ED0BB718}" destId="{5CA1B5A3-1E37-CC4A-BDBA-FEC8C6BDB389}" srcOrd="0" destOrd="0" presId="urn:microsoft.com/office/officeart/2005/8/layout/hierarchy3"/>
    <dgm:cxn modelId="{6A569651-CDD7-9342-8D39-F56D90E719A3}" type="presParOf" srcId="{D49A19A3-1D3F-2C42-A7D4-B140ED0BB718}" destId="{45DF73B9-6394-AF49-B7DE-959FAE2F9B89}" srcOrd="1" destOrd="0" presId="urn:microsoft.com/office/officeart/2005/8/layout/hierarchy3"/>
    <dgm:cxn modelId="{42B9436C-3827-014D-923F-89CCCBD6DC66}" type="presParOf" srcId="{D49A19A3-1D3F-2C42-A7D4-B140ED0BB718}" destId="{F190079F-9335-1746-8CF1-B7F36FA16A1B}" srcOrd="2" destOrd="0" presId="urn:microsoft.com/office/officeart/2005/8/layout/hierarchy3"/>
    <dgm:cxn modelId="{4120D2E1-50D1-3141-B75C-B3B48F9B325E}" type="presParOf" srcId="{D49A19A3-1D3F-2C42-A7D4-B140ED0BB718}" destId="{5C00E693-AD72-F44B-9D82-659837F80422}" srcOrd="3" destOrd="0" presId="urn:microsoft.com/office/officeart/2005/8/layout/hierarchy3"/>
    <dgm:cxn modelId="{E2B0D504-C2A3-434C-9997-41CF123B445D}" type="presParOf" srcId="{D49A19A3-1D3F-2C42-A7D4-B140ED0BB718}" destId="{C3F31986-4F2C-444C-A4C4-8C0CCAA6D98C}" srcOrd="4" destOrd="0" presId="urn:microsoft.com/office/officeart/2005/8/layout/hierarchy3"/>
    <dgm:cxn modelId="{2C1F2015-50AB-AD4D-A5F2-6002F38027C9}" type="presParOf" srcId="{D49A19A3-1D3F-2C42-A7D4-B140ED0BB718}" destId="{F1F70C0F-4472-4F4F-8AAD-2F27D5A339B4}" srcOrd="5" destOrd="0" presId="urn:microsoft.com/office/officeart/2005/8/layout/hierarchy3"/>
    <dgm:cxn modelId="{AEB6FC59-06D2-6A49-9C9F-0B2D8CC9A769}" type="presParOf" srcId="{D49A19A3-1D3F-2C42-A7D4-B140ED0BB718}" destId="{C7E63990-6010-8048-96C9-165167C9E3C7}" srcOrd="6" destOrd="0" presId="urn:microsoft.com/office/officeart/2005/8/layout/hierarchy3"/>
    <dgm:cxn modelId="{77623A45-8B22-D54E-A1A2-38A3A763D2CC}" type="presParOf" srcId="{D49A19A3-1D3F-2C42-A7D4-B140ED0BB718}" destId="{271B3998-F0EC-E640-8A51-D098E95C724C}" srcOrd="7" destOrd="0" presId="urn:microsoft.com/office/officeart/2005/8/layout/hierarchy3"/>
    <dgm:cxn modelId="{73309E5B-4CDC-C946-A178-BC59B5257E7F}" type="presParOf" srcId="{D49A19A3-1D3F-2C42-A7D4-B140ED0BB718}" destId="{DE5DBC74-7F18-544F-AB39-5840F273EF17}" srcOrd="8" destOrd="0" presId="urn:microsoft.com/office/officeart/2005/8/layout/hierarchy3"/>
    <dgm:cxn modelId="{C92B8E6F-4E9E-B645-809A-8B6F46A12B04}" type="presParOf" srcId="{D49A19A3-1D3F-2C42-A7D4-B140ED0BB718}" destId="{03DFAB62-B93A-074C-B9FA-BC75D43210E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37C831-D1C9-264F-B770-6D5E58D966E9}" type="doc">
      <dgm:prSet loTypeId="urn:microsoft.com/office/officeart/2005/8/layout/radial6" loCatId="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0E360F06-ED8F-6349-8632-AAEC8AE4C814}">
      <dgm:prSet phldrT="[Text]"/>
      <dgm:spPr/>
      <dgm:t>
        <a:bodyPr/>
        <a:lstStyle/>
        <a:p>
          <a:r>
            <a:rPr lang="en-US" dirty="0"/>
            <a:t>Effective teacher-child interactions</a:t>
          </a:r>
        </a:p>
      </dgm:t>
    </dgm:pt>
    <dgm:pt modelId="{A68BB2EA-B2B3-E844-8FBA-93DA7558BEE7}" type="parTrans" cxnId="{2BEA5EE6-08C7-8B4D-ABC9-176C51AA3F2D}">
      <dgm:prSet/>
      <dgm:spPr/>
      <dgm:t>
        <a:bodyPr/>
        <a:lstStyle/>
        <a:p>
          <a:endParaRPr lang="en-US"/>
        </a:p>
      </dgm:t>
    </dgm:pt>
    <dgm:pt modelId="{70ACE484-5452-1D4B-AD16-71CAC0FAE956}" type="sibTrans" cxnId="{2BEA5EE6-08C7-8B4D-ABC9-176C51AA3F2D}">
      <dgm:prSet/>
      <dgm:spPr/>
      <dgm:t>
        <a:bodyPr/>
        <a:lstStyle/>
        <a:p>
          <a:endParaRPr lang="en-US"/>
        </a:p>
      </dgm:t>
    </dgm:pt>
    <dgm:pt modelId="{02AF3C5C-564C-5A42-AF4B-F0FE2D1BBCA9}">
      <dgm:prSet phldrT="[Text]"/>
      <dgm:spPr/>
      <dgm:t>
        <a:bodyPr/>
        <a:lstStyle/>
        <a:p>
          <a:r>
            <a:rPr lang="en-US" dirty="0"/>
            <a:t>Learn</a:t>
          </a:r>
        </a:p>
      </dgm:t>
    </dgm:pt>
    <dgm:pt modelId="{C05CAE5D-A873-BD46-A69C-8179AF6EC1C0}" type="parTrans" cxnId="{80948CE6-9FB3-6849-BE2C-43BF1578EED8}">
      <dgm:prSet/>
      <dgm:spPr/>
      <dgm:t>
        <a:bodyPr/>
        <a:lstStyle/>
        <a:p>
          <a:endParaRPr lang="en-US"/>
        </a:p>
      </dgm:t>
    </dgm:pt>
    <dgm:pt modelId="{A9F7F331-0175-DF47-AD35-43BF9557D406}" type="sibTrans" cxnId="{80948CE6-9FB3-6849-BE2C-43BF1578EED8}">
      <dgm:prSet/>
      <dgm:spPr/>
      <dgm:t>
        <a:bodyPr/>
        <a:lstStyle/>
        <a:p>
          <a:endParaRPr lang="en-US"/>
        </a:p>
      </dgm:t>
    </dgm:pt>
    <dgm:pt modelId="{0FD8810A-5BFD-4F43-8DEB-B92B69CA2AC4}">
      <dgm:prSet phldrT="[Text]"/>
      <dgm:spPr/>
      <dgm:t>
        <a:bodyPr/>
        <a:lstStyle/>
        <a:p>
          <a:r>
            <a:rPr lang="en-US" dirty="0"/>
            <a:t>Measure</a:t>
          </a:r>
        </a:p>
      </dgm:t>
    </dgm:pt>
    <dgm:pt modelId="{63EA3E9A-2D37-AA44-BE66-1AF441A2ABE5}" type="parTrans" cxnId="{8D0272A8-8591-2B41-86FD-75043E199309}">
      <dgm:prSet/>
      <dgm:spPr/>
      <dgm:t>
        <a:bodyPr/>
        <a:lstStyle/>
        <a:p>
          <a:endParaRPr lang="en-US"/>
        </a:p>
      </dgm:t>
    </dgm:pt>
    <dgm:pt modelId="{70DBC1C3-AE2C-0E4F-8366-A11E5E2D02A2}" type="sibTrans" cxnId="{8D0272A8-8591-2B41-86FD-75043E199309}">
      <dgm:prSet/>
      <dgm:spPr/>
      <dgm:t>
        <a:bodyPr/>
        <a:lstStyle/>
        <a:p>
          <a:endParaRPr lang="en-US"/>
        </a:p>
      </dgm:t>
    </dgm:pt>
    <dgm:pt modelId="{21674FDC-02AA-844E-B687-683CB2861777}">
      <dgm:prSet phldrT="[Text]"/>
      <dgm:spPr/>
      <dgm:t>
        <a:bodyPr/>
        <a:lstStyle/>
        <a:p>
          <a:r>
            <a:rPr lang="en-US" dirty="0"/>
            <a:t>Improve</a:t>
          </a:r>
        </a:p>
      </dgm:t>
    </dgm:pt>
    <dgm:pt modelId="{498028D2-E724-BF4C-A4B8-C1669E8779E8}" type="parTrans" cxnId="{9EABDC15-E7B0-3742-AD04-E5285C48D39A}">
      <dgm:prSet/>
      <dgm:spPr/>
      <dgm:t>
        <a:bodyPr/>
        <a:lstStyle/>
        <a:p>
          <a:endParaRPr lang="en-US"/>
        </a:p>
      </dgm:t>
    </dgm:pt>
    <dgm:pt modelId="{0782E7DE-BDB2-4745-BCEA-BCB9CED2195D}" type="sibTrans" cxnId="{9EABDC15-E7B0-3742-AD04-E5285C48D39A}">
      <dgm:prSet/>
      <dgm:spPr/>
      <dgm:t>
        <a:bodyPr/>
        <a:lstStyle/>
        <a:p>
          <a:endParaRPr lang="en-US"/>
        </a:p>
      </dgm:t>
    </dgm:pt>
    <dgm:pt modelId="{232F57EC-422C-B34D-9BB9-62B7997C9944}">
      <dgm:prSet phldrT="[Text]"/>
      <dgm:spPr/>
      <dgm:t>
        <a:bodyPr/>
        <a:lstStyle/>
        <a:p>
          <a:endParaRPr lang="en-US" dirty="0"/>
        </a:p>
      </dgm:t>
    </dgm:pt>
    <dgm:pt modelId="{95A4298D-5FF6-6843-A762-00E68318E2BF}" type="parTrans" cxnId="{021CB393-7333-8C47-ACBE-0C96EB5355F1}">
      <dgm:prSet/>
      <dgm:spPr/>
      <dgm:t>
        <a:bodyPr/>
        <a:lstStyle/>
        <a:p>
          <a:endParaRPr lang="en-US"/>
        </a:p>
      </dgm:t>
    </dgm:pt>
    <dgm:pt modelId="{C5AB4AF2-CA15-F247-A1B4-51056A5D7376}" type="sibTrans" cxnId="{021CB393-7333-8C47-ACBE-0C96EB5355F1}">
      <dgm:prSet/>
      <dgm:spPr/>
      <dgm:t>
        <a:bodyPr/>
        <a:lstStyle/>
        <a:p>
          <a:endParaRPr lang="en-US"/>
        </a:p>
      </dgm:t>
    </dgm:pt>
    <dgm:pt modelId="{A0142AE2-F825-A841-81E2-521598902659}" type="pres">
      <dgm:prSet presAssocID="{7437C831-D1C9-264F-B770-6D5E58D966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95D5D-4056-344F-AD49-1DA1DCE7BF5B}" type="pres">
      <dgm:prSet presAssocID="{0E360F06-ED8F-6349-8632-AAEC8AE4C814}" presName="centerShape" presStyleLbl="node0" presStyleIdx="0" presStyleCnt="1"/>
      <dgm:spPr/>
      <dgm:t>
        <a:bodyPr/>
        <a:lstStyle/>
        <a:p>
          <a:endParaRPr lang="en-US"/>
        </a:p>
      </dgm:t>
    </dgm:pt>
    <dgm:pt modelId="{1A3ACD74-9BB5-FF4B-AD0C-493FA0B66DC6}" type="pres">
      <dgm:prSet presAssocID="{02AF3C5C-564C-5A42-AF4B-F0FE2D1BBC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9A011-59AE-6F43-8F07-EB76FB3B5794}" type="pres">
      <dgm:prSet presAssocID="{02AF3C5C-564C-5A42-AF4B-F0FE2D1BBCA9}" presName="dummy" presStyleCnt="0"/>
      <dgm:spPr/>
    </dgm:pt>
    <dgm:pt modelId="{84838A13-31A3-4044-961F-32463B94FC11}" type="pres">
      <dgm:prSet presAssocID="{A9F7F331-0175-DF47-AD35-43BF9557D40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67912F9-5ECA-8242-BF38-B63B73F4D9D0}" type="pres">
      <dgm:prSet presAssocID="{0FD8810A-5BFD-4F43-8DEB-B92B69CA2A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017C1-5F96-4C4C-81E1-481418F24834}" type="pres">
      <dgm:prSet presAssocID="{0FD8810A-5BFD-4F43-8DEB-B92B69CA2AC4}" presName="dummy" presStyleCnt="0"/>
      <dgm:spPr/>
    </dgm:pt>
    <dgm:pt modelId="{9A3AD920-E3C6-784E-B2F2-84E0F49D22C7}" type="pres">
      <dgm:prSet presAssocID="{70DBC1C3-AE2C-0E4F-8366-A11E5E2D02A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4064EE8-E74B-3048-9FEA-C86E8D918673}" type="pres">
      <dgm:prSet presAssocID="{21674FDC-02AA-844E-B687-683CB28617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3E81A-FA41-B949-B98D-A43F096D9C99}" type="pres">
      <dgm:prSet presAssocID="{21674FDC-02AA-844E-B687-683CB2861777}" presName="dummy" presStyleCnt="0"/>
      <dgm:spPr/>
    </dgm:pt>
    <dgm:pt modelId="{6FE3EBAD-BE35-4843-A1ED-8FA038742B18}" type="pres">
      <dgm:prSet presAssocID="{0782E7DE-BDB2-4745-BCEA-BCB9CED2195D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6E1BD9F-E6A6-264F-A72E-C00FE8606AC9}" type="presOf" srcId="{70DBC1C3-AE2C-0E4F-8366-A11E5E2D02A2}" destId="{9A3AD920-E3C6-784E-B2F2-84E0F49D22C7}" srcOrd="0" destOrd="0" presId="urn:microsoft.com/office/officeart/2005/8/layout/radial6"/>
    <dgm:cxn modelId="{317754D7-C1F7-7C40-9256-F7A87470C0D7}" type="presOf" srcId="{7437C831-D1C9-264F-B770-6D5E58D966E9}" destId="{A0142AE2-F825-A841-81E2-521598902659}" srcOrd="0" destOrd="0" presId="urn:microsoft.com/office/officeart/2005/8/layout/radial6"/>
    <dgm:cxn modelId="{0866E9FE-A855-AC44-B064-EFA011171FF8}" type="presOf" srcId="{0E360F06-ED8F-6349-8632-AAEC8AE4C814}" destId="{22295D5D-4056-344F-AD49-1DA1DCE7BF5B}" srcOrd="0" destOrd="0" presId="urn:microsoft.com/office/officeart/2005/8/layout/radial6"/>
    <dgm:cxn modelId="{664896E9-FD13-FC4E-8078-0A1282ECB223}" type="presOf" srcId="{0782E7DE-BDB2-4745-BCEA-BCB9CED2195D}" destId="{6FE3EBAD-BE35-4843-A1ED-8FA038742B18}" srcOrd="0" destOrd="0" presId="urn:microsoft.com/office/officeart/2005/8/layout/radial6"/>
    <dgm:cxn modelId="{9958A73B-A260-7B42-B610-85C92CCCDABD}" type="presOf" srcId="{A9F7F331-0175-DF47-AD35-43BF9557D406}" destId="{84838A13-31A3-4044-961F-32463B94FC11}" srcOrd="0" destOrd="0" presId="urn:microsoft.com/office/officeart/2005/8/layout/radial6"/>
    <dgm:cxn modelId="{021CB393-7333-8C47-ACBE-0C96EB5355F1}" srcId="{7437C831-D1C9-264F-B770-6D5E58D966E9}" destId="{232F57EC-422C-B34D-9BB9-62B7997C9944}" srcOrd="1" destOrd="0" parTransId="{95A4298D-5FF6-6843-A762-00E68318E2BF}" sibTransId="{C5AB4AF2-CA15-F247-A1B4-51056A5D7376}"/>
    <dgm:cxn modelId="{1CF4FEA3-7475-614D-BA45-E912ABC0AD10}" type="presOf" srcId="{0FD8810A-5BFD-4F43-8DEB-B92B69CA2AC4}" destId="{A67912F9-5ECA-8242-BF38-B63B73F4D9D0}" srcOrd="0" destOrd="0" presId="urn:microsoft.com/office/officeart/2005/8/layout/radial6"/>
    <dgm:cxn modelId="{8D0272A8-8591-2B41-86FD-75043E199309}" srcId="{0E360F06-ED8F-6349-8632-AAEC8AE4C814}" destId="{0FD8810A-5BFD-4F43-8DEB-B92B69CA2AC4}" srcOrd="1" destOrd="0" parTransId="{63EA3E9A-2D37-AA44-BE66-1AF441A2ABE5}" sibTransId="{70DBC1C3-AE2C-0E4F-8366-A11E5E2D02A2}"/>
    <dgm:cxn modelId="{2BEA5EE6-08C7-8B4D-ABC9-176C51AA3F2D}" srcId="{7437C831-D1C9-264F-B770-6D5E58D966E9}" destId="{0E360F06-ED8F-6349-8632-AAEC8AE4C814}" srcOrd="0" destOrd="0" parTransId="{A68BB2EA-B2B3-E844-8FBA-93DA7558BEE7}" sibTransId="{70ACE484-5452-1D4B-AD16-71CAC0FAE956}"/>
    <dgm:cxn modelId="{9EABDC15-E7B0-3742-AD04-E5285C48D39A}" srcId="{0E360F06-ED8F-6349-8632-AAEC8AE4C814}" destId="{21674FDC-02AA-844E-B687-683CB2861777}" srcOrd="2" destOrd="0" parTransId="{498028D2-E724-BF4C-A4B8-C1669E8779E8}" sibTransId="{0782E7DE-BDB2-4745-BCEA-BCB9CED2195D}"/>
    <dgm:cxn modelId="{990056E2-D585-FA42-921B-74B05F9FAC1C}" type="presOf" srcId="{21674FDC-02AA-844E-B687-683CB2861777}" destId="{94064EE8-E74B-3048-9FEA-C86E8D918673}" srcOrd="0" destOrd="0" presId="urn:microsoft.com/office/officeart/2005/8/layout/radial6"/>
    <dgm:cxn modelId="{80948CE6-9FB3-6849-BE2C-43BF1578EED8}" srcId="{0E360F06-ED8F-6349-8632-AAEC8AE4C814}" destId="{02AF3C5C-564C-5A42-AF4B-F0FE2D1BBCA9}" srcOrd="0" destOrd="0" parTransId="{C05CAE5D-A873-BD46-A69C-8179AF6EC1C0}" sibTransId="{A9F7F331-0175-DF47-AD35-43BF9557D406}"/>
    <dgm:cxn modelId="{65703C5C-CD69-6743-9958-F7C208E4743D}" type="presOf" srcId="{02AF3C5C-564C-5A42-AF4B-F0FE2D1BBCA9}" destId="{1A3ACD74-9BB5-FF4B-AD0C-493FA0B66DC6}" srcOrd="0" destOrd="0" presId="urn:microsoft.com/office/officeart/2005/8/layout/radial6"/>
    <dgm:cxn modelId="{35036A2D-4A61-3B46-B4C5-BBDB3D8D2A98}" type="presParOf" srcId="{A0142AE2-F825-A841-81E2-521598902659}" destId="{22295D5D-4056-344F-AD49-1DA1DCE7BF5B}" srcOrd="0" destOrd="0" presId="urn:microsoft.com/office/officeart/2005/8/layout/radial6"/>
    <dgm:cxn modelId="{BF21DB44-21C6-7246-8DF6-48A8BD36F3FB}" type="presParOf" srcId="{A0142AE2-F825-A841-81E2-521598902659}" destId="{1A3ACD74-9BB5-FF4B-AD0C-493FA0B66DC6}" srcOrd="1" destOrd="0" presId="urn:microsoft.com/office/officeart/2005/8/layout/radial6"/>
    <dgm:cxn modelId="{A34074E9-98AA-4A42-A95F-E3DFA39C7EFA}" type="presParOf" srcId="{A0142AE2-F825-A841-81E2-521598902659}" destId="{B9B9A011-59AE-6F43-8F07-EB76FB3B5794}" srcOrd="2" destOrd="0" presId="urn:microsoft.com/office/officeart/2005/8/layout/radial6"/>
    <dgm:cxn modelId="{775FD5E1-BAE6-2047-9A23-60338F6FC395}" type="presParOf" srcId="{A0142AE2-F825-A841-81E2-521598902659}" destId="{84838A13-31A3-4044-961F-32463B94FC11}" srcOrd="3" destOrd="0" presId="urn:microsoft.com/office/officeart/2005/8/layout/radial6"/>
    <dgm:cxn modelId="{C8FA9ACA-FF0A-BD48-A879-618F8B2099BF}" type="presParOf" srcId="{A0142AE2-F825-A841-81E2-521598902659}" destId="{A67912F9-5ECA-8242-BF38-B63B73F4D9D0}" srcOrd="4" destOrd="0" presId="urn:microsoft.com/office/officeart/2005/8/layout/radial6"/>
    <dgm:cxn modelId="{BE93EDE7-7809-7F41-9BD1-64A0C32B6F02}" type="presParOf" srcId="{A0142AE2-F825-A841-81E2-521598902659}" destId="{4E5017C1-5F96-4C4C-81E1-481418F24834}" srcOrd="5" destOrd="0" presId="urn:microsoft.com/office/officeart/2005/8/layout/radial6"/>
    <dgm:cxn modelId="{E04138CE-A9E9-4F4C-B5F7-061EE213B155}" type="presParOf" srcId="{A0142AE2-F825-A841-81E2-521598902659}" destId="{9A3AD920-E3C6-784E-B2F2-84E0F49D22C7}" srcOrd="6" destOrd="0" presId="urn:microsoft.com/office/officeart/2005/8/layout/radial6"/>
    <dgm:cxn modelId="{78F4720A-3F52-1644-8CD3-CB54C095CA92}" type="presParOf" srcId="{A0142AE2-F825-A841-81E2-521598902659}" destId="{94064EE8-E74B-3048-9FEA-C86E8D918673}" srcOrd="7" destOrd="0" presId="urn:microsoft.com/office/officeart/2005/8/layout/radial6"/>
    <dgm:cxn modelId="{4E94375C-1692-D74C-80D9-650F39E25C13}" type="presParOf" srcId="{A0142AE2-F825-A841-81E2-521598902659}" destId="{5803E81A-FA41-B949-B98D-A43F096D9C99}" srcOrd="8" destOrd="0" presId="urn:microsoft.com/office/officeart/2005/8/layout/radial6"/>
    <dgm:cxn modelId="{046C4944-64E1-B548-8742-397F39B96362}" type="presParOf" srcId="{A0142AE2-F825-A841-81E2-521598902659}" destId="{6FE3EBAD-BE35-4843-A1ED-8FA038742B1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61808-5FD9-884C-8616-718586AACCED}">
      <dsp:nvSpPr>
        <dsp:cNvPr id="0" name=""/>
        <dsp:cNvSpPr/>
      </dsp:nvSpPr>
      <dsp:spPr>
        <a:xfrm>
          <a:off x="3704166" y="1497929"/>
          <a:ext cx="2620724" cy="45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18"/>
              </a:lnTo>
              <a:lnTo>
                <a:pt x="2620724" y="227418"/>
              </a:lnTo>
              <a:lnTo>
                <a:pt x="2620724" y="45483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6D2DC-8606-3D4F-9848-DDF896D29058}">
      <dsp:nvSpPr>
        <dsp:cNvPr id="0" name=""/>
        <dsp:cNvSpPr/>
      </dsp:nvSpPr>
      <dsp:spPr>
        <a:xfrm>
          <a:off x="3658446" y="1497929"/>
          <a:ext cx="91440" cy="454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83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EAB60-3B09-CE4B-8F43-D6B2F7D11F10}">
      <dsp:nvSpPr>
        <dsp:cNvPr id="0" name=""/>
        <dsp:cNvSpPr/>
      </dsp:nvSpPr>
      <dsp:spPr>
        <a:xfrm>
          <a:off x="1083441" y="1497929"/>
          <a:ext cx="2620724" cy="454836"/>
        </a:xfrm>
        <a:custGeom>
          <a:avLst/>
          <a:gdLst/>
          <a:ahLst/>
          <a:cxnLst/>
          <a:rect l="0" t="0" r="0" b="0"/>
          <a:pathLst>
            <a:path>
              <a:moveTo>
                <a:pt x="2620724" y="0"/>
              </a:moveTo>
              <a:lnTo>
                <a:pt x="2620724" y="227418"/>
              </a:lnTo>
              <a:lnTo>
                <a:pt x="0" y="227418"/>
              </a:lnTo>
              <a:lnTo>
                <a:pt x="0" y="45483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0E50D-4E84-8949-9E46-EBF07F061DF5}">
      <dsp:nvSpPr>
        <dsp:cNvPr id="0" name=""/>
        <dsp:cNvSpPr/>
      </dsp:nvSpPr>
      <dsp:spPr>
        <a:xfrm>
          <a:off x="521306" y="414985"/>
          <a:ext cx="6365719" cy="10829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Teacher-Child Interactions</a:t>
          </a:r>
        </a:p>
      </dsp:txBody>
      <dsp:txXfrm>
        <a:off x="521306" y="414985"/>
        <a:ext cx="6365719" cy="1082944"/>
      </dsp:txXfrm>
    </dsp:sp>
    <dsp:sp modelId="{75342210-6C79-9645-B450-DF61A10F79F1}">
      <dsp:nvSpPr>
        <dsp:cNvPr id="0" name=""/>
        <dsp:cNvSpPr/>
      </dsp:nvSpPr>
      <dsp:spPr>
        <a:xfrm>
          <a:off x="497" y="1952766"/>
          <a:ext cx="2165888" cy="10829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Emotional Support</a:t>
          </a:r>
        </a:p>
      </dsp:txBody>
      <dsp:txXfrm>
        <a:off x="497" y="1952766"/>
        <a:ext cx="2165888" cy="1082944"/>
      </dsp:txXfrm>
    </dsp:sp>
    <dsp:sp modelId="{2B67FD7F-D435-BD4B-9BC2-D383439E7836}">
      <dsp:nvSpPr>
        <dsp:cNvPr id="0" name=""/>
        <dsp:cNvSpPr/>
      </dsp:nvSpPr>
      <dsp:spPr>
        <a:xfrm>
          <a:off x="2621222" y="1952766"/>
          <a:ext cx="2165888" cy="10829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Classroom Organization</a:t>
          </a:r>
        </a:p>
      </dsp:txBody>
      <dsp:txXfrm>
        <a:off x="2621222" y="1952766"/>
        <a:ext cx="2165888" cy="1082944"/>
      </dsp:txXfrm>
    </dsp:sp>
    <dsp:sp modelId="{E471CB67-F1F2-7D4E-BB8F-6237D077A2D1}">
      <dsp:nvSpPr>
        <dsp:cNvPr id="0" name=""/>
        <dsp:cNvSpPr/>
      </dsp:nvSpPr>
      <dsp:spPr>
        <a:xfrm>
          <a:off x="5241947" y="1952766"/>
          <a:ext cx="2165888" cy="10829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Instructional Support</a:t>
          </a:r>
        </a:p>
      </dsp:txBody>
      <dsp:txXfrm>
        <a:off x="5241947" y="1952766"/>
        <a:ext cx="2165888" cy="1082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6B6AE-5CCC-164B-8E49-2B85ACF4BE9F}">
      <dsp:nvSpPr>
        <dsp:cNvPr id="0" name=""/>
        <dsp:cNvSpPr/>
      </dsp:nvSpPr>
      <dsp:spPr>
        <a:xfrm>
          <a:off x="1356" y="191452"/>
          <a:ext cx="1559077" cy="779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Positive Climate</a:t>
          </a:r>
        </a:p>
      </dsp:txBody>
      <dsp:txXfrm>
        <a:off x="24188" y="214284"/>
        <a:ext cx="1513413" cy="733874"/>
      </dsp:txXfrm>
    </dsp:sp>
    <dsp:sp modelId="{11C80895-A8E7-054A-8197-F2E84C7CE365}">
      <dsp:nvSpPr>
        <dsp:cNvPr id="0" name=""/>
        <dsp:cNvSpPr/>
      </dsp:nvSpPr>
      <dsp:spPr>
        <a:xfrm>
          <a:off x="157264" y="970991"/>
          <a:ext cx="155907" cy="584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654"/>
              </a:lnTo>
              <a:lnTo>
                <a:pt x="155907" y="584654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E492D-64EA-5D4A-A1A8-2564FF312A13}">
      <dsp:nvSpPr>
        <dsp:cNvPr id="0" name=""/>
        <dsp:cNvSpPr/>
      </dsp:nvSpPr>
      <dsp:spPr>
        <a:xfrm>
          <a:off x="313172" y="1165876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Relationships</a:t>
          </a:r>
        </a:p>
      </dsp:txBody>
      <dsp:txXfrm>
        <a:off x="336004" y="1188708"/>
        <a:ext cx="1201598" cy="733874"/>
      </dsp:txXfrm>
    </dsp:sp>
    <dsp:sp modelId="{7F75897B-4F44-D343-BD9D-6684516249BC}">
      <dsp:nvSpPr>
        <dsp:cNvPr id="0" name=""/>
        <dsp:cNvSpPr/>
      </dsp:nvSpPr>
      <dsp:spPr>
        <a:xfrm>
          <a:off x="157264" y="970991"/>
          <a:ext cx="155907" cy="1559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077"/>
              </a:lnTo>
              <a:lnTo>
                <a:pt x="155907" y="1559077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C5F99-D629-B047-AC8C-490C8750E015}">
      <dsp:nvSpPr>
        <dsp:cNvPr id="0" name=""/>
        <dsp:cNvSpPr/>
      </dsp:nvSpPr>
      <dsp:spPr>
        <a:xfrm>
          <a:off x="313172" y="2140300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Positive Affect</a:t>
          </a:r>
        </a:p>
      </dsp:txBody>
      <dsp:txXfrm>
        <a:off x="336004" y="2163132"/>
        <a:ext cx="1201598" cy="733874"/>
      </dsp:txXfrm>
    </dsp:sp>
    <dsp:sp modelId="{492B4750-621A-024D-818E-51B54AEA43F8}">
      <dsp:nvSpPr>
        <dsp:cNvPr id="0" name=""/>
        <dsp:cNvSpPr/>
      </dsp:nvSpPr>
      <dsp:spPr>
        <a:xfrm>
          <a:off x="157264" y="970991"/>
          <a:ext cx="155907" cy="253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501"/>
              </a:lnTo>
              <a:lnTo>
                <a:pt x="155907" y="2533501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76FB6-9017-344D-8A1C-DE4A7459211C}">
      <dsp:nvSpPr>
        <dsp:cNvPr id="0" name=""/>
        <dsp:cNvSpPr/>
      </dsp:nvSpPr>
      <dsp:spPr>
        <a:xfrm>
          <a:off x="313172" y="3114723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Positive Communication</a:t>
          </a:r>
        </a:p>
      </dsp:txBody>
      <dsp:txXfrm>
        <a:off x="336004" y="3137555"/>
        <a:ext cx="1201598" cy="733874"/>
      </dsp:txXfrm>
    </dsp:sp>
    <dsp:sp modelId="{9C7FADCA-ABF8-424F-967F-D091DCC4AD98}">
      <dsp:nvSpPr>
        <dsp:cNvPr id="0" name=""/>
        <dsp:cNvSpPr/>
      </dsp:nvSpPr>
      <dsp:spPr>
        <a:xfrm>
          <a:off x="157264" y="970991"/>
          <a:ext cx="155907" cy="3507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925"/>
              </a:lnTo>
              <a:lnTo>
                <a:pt x="155907" y="3507925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0D367-D783-D44B-B2B2-C2DAE4449BFE}">
      <dsp:nvSpPr>
        <dsp:cNvPr id="0" name=""/>
        <dsp:cNvSpPr/>
      </dsp:nvSpPr>
      <dsp:spPr>
        <a:xfrm>
          <a:off x="313172" y="4089147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Respect</a:t>
          </a:r>
        </a:p>
      </dsp:txBody>
      <dsp:txXfrm>
        <a:off x="336004" y="4111979"/>
        <a:ext cx="1201598" cy="733874"/>
      </dsp:txXfrm>
    </dsp:sp>
    <dsp:sp modelId="{EB8D8BAC-C177-7043-9D71-1C46F6B28F35}">
      <dsp:nvSpPr>
        <dsp:cNvPr id="0" name=""/>
        <dsp:cNvSpPr/>
      </dsp:nvSpPr>
      <dsp:spPr>
        <a:xfrm>
          <a:off x="1950203" y="191452"/>
          <a:ext cx="1559077" cy="779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Negative Climate	</a:t>
          </a:r>
        </a:p>
      </dsp:txBody>
      <dsp:txXfrm>
        <a:off x="1973035" y="214284"/>
        <a:ext cx="1513413" cy="733874"/>
      </dsp:txXfrm>
    </dsp:sp>
    <dsp:sp modelId="{104B193E-1B90-7E47-BA0B-CFF11D1B2336}">
      <dsp:nvSpPr>
        <dsp:cNvPr id="0" name=""/>
        <dsp:cNvSpPr/>
      </dsp:nvSpPr>
      <dsp:spPr>
        <a:xfrm>
          <a:off x="2106111" y="970991"/>
          <a:ext cx="155907" cy="584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654"/>
              </a:lnTo>
              <a:lnTo>
                <a:pt x="155907" y="584654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32F8D-10C0-4E4F-891B-6B736D087638}">
      <dsp:nvSpPr>
        <dsp:cNvPr id="0" name=""/>
        <dsp:cNvSpPr/>
      </dsp:nvSpPr>
      <dsp:spPr>
        <a:xfrm>
          <a:off x="2262019" y="1165876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Negative Affect</a:t>
          </a:r>
        </a:p>
      </dsp:txBody>
      <dsp:txXfrm>
        <a:off x="2284851" y="1188708"/>
        <a:ext cx="1201598" cy="733874"/>
      </dsp:txXfrm>
    </dsp:sp>
    <dsp:sp modelId="{50F6FECC-29AF-CC47-A6B4-2EBEB74FDFBB}">
      <dsp:nvSpPr>
        <dsp:cNvPr id="0" name=""/>
        <dsp:cNvSpPr/>
      </dsp:nvSpPr>
      <dsp:spPr>
        <a:xfrm>
          <a:off x="2106111" y="970991"/>
          <a:ext cx="155907" cy="1559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077"/>
              </a:lnTo>
              <a:lnTo>
                <a:pt x="155907" y="1559077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F6A80-1E5D-574F-9681-BDE62E00E81F}">
      <dsp:nvSpPr>
        <dsp:cNvPr id="0" name=""/>
        <dsp:cNvSpPr/>
      </dsp:nvSpPr>
      <dsp:spPr>
        <a:xfrm>
          <a:off x="2262019" y="2140300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Punitive Control</a:t>
          </a:r>
        </a:p>
      </dsp:txBody>
      <dsp:txXfrm>
        <a:off x="2284851" y="2163132"/>
        <a:ext cx="1201598" cy="733874"/>
      </dsp:txXfrm>
    </dsp:sp>
    <dsp:sp modelId="{687CEE2D-1816-BA4C-89D2-BABDE5ACF2BC}">
      <dsp:nvSpPr>
        <dsp:cNvPr id="0" name=""/>
        <dsp:cNvSpPr/>
      </dsp:nvSpPr>
      <dsp:spPr>
        <a:xfrm>
          <a:off x="2106111" y="970991"/>
          <a:ext cx="155907" cy="253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501"/>
              </a:lnTo>
              <a:lnTo>
                <a:pt x="155907" y="2533501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AA670-110E-7C4B-B709-009499C80CA1}">
      <dsp:nvSpPr>
        <dsp:cNvPr id="0" name=""/>
        <dsp:cNvSpPr/>
      </dsp:nvSpPr>
      <dsp:spPr>
        <a:xfrm>
          <a:off x="2262019" y="3114723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Sarcasm/Disrespect</a:t>
          </a:r>
        </a:p>
      </dsp:txBody>
      <dsp:txXfrm>
        <a:off x="2284851" y="3137555"/>
        <a:ext cx="1201598" cy="733874"/>
      </dsp:txXfrm>
    </dsp:sp>
    <dsp:sp modelId="{63E8FCB1-392D-C740-BC54-67BFF2803D04}">
      <dsp:nvSpPr>
        <dsp:cNvPr id="0" name=""/>
        <dsp:cNvSpPr/>
      </dsp:nvSpPr>
      <dsp:spPr>
        <a:xfrm>
          <a:off x="2106111" y="970991"/>
          <a:ext cx="155907" cy="3507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925"/>
              </a:lnTo>
              <a:lnTo>
                <a:pt x="155907" y="3507925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74C5F-120E-C14B-B3AB-39F57FEF2A84}">
      <dsp:nvSpPr>
        <dsp:cNvPr id="0" name=""/>
        <dsp:cNvSpPr/>
      </dsp:nvSpPr>
      <dsp:spPr>
        <a:xfrm>
          <a:off x="2262019" y="4089147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Severe Negativity</a:t>
          </a:r>
        </a:p>
      </dsp:txBody>
      <dsp:txXfrm>
        <a:off x="2284851" y="4111979"/>
        <a:ext cx="1201598" cy="733874"/>
      </dsp:txXfrm>
    </dsp:sp>
    <dsp:sp modelId="{940307E1-6362-8D48-A219-0C3D39E0D008}">
      <dsp:nvSpPr>
        <dsp:cNvPr id="0" name=""/>
        <dsp:cNvSpPr/>
      </dsp:nvSpPr>
      <dsp:spPr>
        <a:xfrm>
          <a:off x="3899051" y="191452"/>
          <a:ext cx="1559077" cy="779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Teacher Sensitivity</a:t>
          </a:r>
        </a:p>
      </dsp:txBody>
      <dsp:txXfrm>
        <a:off x="3921883" y="214284"/>
        <a:ext cx="1513413" cy="733874"/>
      </dsp:txXfrm>
    </dsp:sp>
    <dsp:sp modelId="{CF385DA2-47AE-AD47-BDB7-3BE60A116490}">
      <dsp:nvSpPr>
        <dsp:cNvPr id="0" name=""/>
        <dsp:cNvSpPr/>
      </dsp:nvSpPr>
      <dsp:spPr>
        <a:xfrm>
          <a:off x="4054959" y="970991"/>
          <a:ext cx="155907" cy="584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654"/>
              </a:lnTo>
              <a:lnTo>
                <a:pt x="155907" y="584654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77A67-C244-7846-95FA-8C6777B3EF6B}">
      <dsp:nvSpPr>
        <dsp:cNvPr id="0" name=""/>
        <dsp:cNvSpPr/>
      </dsp:nvSpPr>
      <dsp:spPr>
        <a:xfrm>
          <a:off x="4210866" y="1165876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Awareness</a:t>
          </a:r>
        </a:p>
      </dsp:txBody>
      <dsp:txXfrm>
        <a:off x="4233698" y="1188708"/>
        <a:ext cx="1201598" cy="733874"/>
      </dsp:txXfrm>
    </dsp:sp>
    <dsp:sp modelId="{3BA9E3D1-4E62-E447-ABC8-949BAF22BA6A}">
      <dsp:nvSpPr>
        <dsp:cNvPr id="0" name=""/>
        <dsp:cNvSpPr/>
      </dsp:nvSpPr>
      <dsp:spPr>
        <a:xfrm>
          <a:off x="4054959" y="970991"/>
          <a:ext cx="155907" cy="1559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077"/>
              </a:lnTo>
              <a:lnTo>
                <a:pt x="155907" y="1559077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C439-56A0-BE4D-A163-6F4F9C5EAB17}">
      <dsp:nvSpPr>
        <dsp:cNvPr id="0" name=""/>
        <dsp:cNvSpPr/>
      </dsp:nvSpPr>
      <dsp:spPr>
        <a:xfrm>
          <a:off x="4210866" y="2140300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Responsiveness</a:t>
          </a:r>
        </a:p>
      </dsp:txBody>
      <dsp:txXfrm>
        <a:off x="4233698" y="2163132"/>
        <a:ext cx="1201598" cy="733874"/>
      </dsp:txXfrm>
    </dsp:sp>
    <dsp:sp modelId="{9717AA43-FF13-644C-B712-57EE49A0BFF0}">
      <dsp:nvSpPr>
        <dsp:cNvPr id="0" name=""/>
        <dsp:cNvSpPr/>
      </dsp:nvSpPr>
      <dsp:spPr>
        <a:xfrm>
          <a:off x="4054959" y="970991"/>
          <a:ext cx="155907" cy="253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501"/>
              </a:lnTo>
              <a:lnTo>
                <a:pt x="155907" y="2533501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82A12-A201-8C47-A9DE-E33E0672B045}">
      <dsp:nvSpPr>
        <dsp:cNvPr id="0" name=""/>
        <dsp:cNvSpPr/>
      </dsp:nvSpPr>
      <dsp:spPr>
        <a:xfrm>
          <a:off x="4210866" y="3114723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Addresses Problems</a:t>
          </a:r>
        </a:p>
      </dsp:txBody>
      <dsp:txXfrm>
        <a:off x="4233698" y="3137555"/>
        <a:ext cx="1201598" cy="733874"/>
      </dsp:txXfrm>
    </dsp:sp>
    <dsp:sp modelId="{9C70D8AE-2865-264C-AB22-36BD7519738F}">
      <dsp:nvSpPr>
        <dsp:cNvPr id="0" name=""/>
        <dsp:cNvSpPr/>
      </dsp:nvSpPr>
      <dsp:spPr>
        <a:xfrm>
          <a:off x="4054959" y="970991"/>
          <a:ext cx="155907" cy="3507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925"/>
              </a:lnTo>
              <a:lnTo>
                <a:pt x="155907" y="3507925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03C69-2131-E146-A4A1-236A2E3FAC03}">
      <dsp:nvSpPr>
        <dsp:cNvPr id="0" name=""/>
        <dsp:cNvSpPr/>
      </dsp:nvSpPr>
      <dsp:spPr>
        <a:xfrm>
          <a:off x="4210866" y="4089147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Student Comfort</a:t>
          </a:r>
        </a:p>
      </dsp:txBody>
      <dsp:txXfrm>
        <a:off x="4233698" y="4111979"/>
        <a:ext cx="1201598" cy="733874"/>
      </dsp:txXfrm>
    </dsp:sp>
    <dsp:sp modelId="{C1B1162B-356F-0C43-9F59-72C4000133FE}">
      <dsp:nvSpPr>
        <dsp:cNvPr id="0" name=""/>
        <dsp:cNvSpPr/>
      </dsp:nvSpPr>
      <dsp:spPr>
        <a:xfrm>
          <a:off x="5847898" y="191452"/>
          <a:ext cx="1559077" cy="779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Regard for Student Perspectives</a:t>
          </a:r>
        </a:p>
      </dsp:txBody>
      <dsp:txXfrm>
        <a:off x="5870730" y="214284"/>
        <a:ext cx="1513413" cy="733874"/>
      </dsp:txXfrm>
    </dsp:sp>
    <dsp:sp modelId="{64EFEA8E-DEBC-5641-BC5B-A143F7E573D7}">
      <dsp:nvSpPr>
        <dsp:cNvPr id="0" name=""/>
        <dsp:cNvSpPr/>
      </dsp:nvSpPr>
      <dsp:spPr>
        <a:xfrm>
          <a:off x="6003806" y="970991"/>
          <a:ext cx="155907" cy="584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654"/>
              </a:lnTo>
              <a:lnTo>
                <a:pt x="155907" y="584654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A0B51-11A2-0C4F-AA8F-25196A469C32}">
      <dsp:nvSpPr>
        <dsp:cNvPr id="0" name=""/>
        <dsp:cNvSpPr/>
      </dsp:nvSpPr>
      <dsp:spPr>
        <a:xfrm>
          <a:off x="6159714" y="1165876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Flexibility and student focus</a:t>
          </a:r>
        </a:p>
      </dsp:txBody>
      <dsp:txXfrm>
        <a:off x="6182546" y="1188708"/>
        <a:ext cx="1201598" cy="733874"/>
      </dsp:txXfrm>
    </dsp:sp>
    <dsp:sp modelId="{6668E046-56D7-F443-BB91-13B5A32312DF}">
      <dsp:nvSpPr>
        <dsp:cNvPr id="0" name=""/>
        <dsp:cNvSpPr/>
      </dsp:nvSpPr>
      <dsp:spPr>
        <a:xfrm>
          <a:off x="6003806" y="970991"/>
          <a:ext cx="155907" cy="1559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077"/>
              </a:lnTo>
              <a:lnTo>
                <a:pt x="155907" y="1559077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69925-C854-224E-BA78-B9D741A279AA}">
      <dsp:nvSpPr>
        <dsp:cNvPr id="0" name=""/>
        <dsp:cNvSpPr/>
      </dsp:nvSpPr>
      <dsp:spPr>
        <a:xfrm>
          <a:off x="6159714" y="2140300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Support for Autonomy and Leadership</a:t>
          </a:r>
        </a:p>
      </dsp:txBody>
      <dsp:txXfrm>
        <a:off x="6182546" y="2163132"/>
        <a:ext cx="1201598" cy="733874"/>
      </dsp:txXfrm>
    </dsp:sp>
    <dsp:sp modelId="{7692353C-0FA5-3148-87E1-FB32C0EA52A0}">
      <dsp:nvSpPr>
        <dsp:cNvPr id="0" name=""/>
        <dsp:cNvSpPr/>
      </dsp:nvSpPr>
      <dsp:spPr>
        <a:xfrm>
          <a:off x="6003806" y="970991"/>
          <a:ext cx="155907" cy="253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501"/>
              </a:lnTo>
              <a:lnTo>
                <a:pt x="155907" y="2533501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C8DD8-41DD-2044-97B8-7C32A48E7A74}">
      <dsp:nvSpPr>
        <dsp:cNvPr id="0" name=""/>
        <dsp:cNvSpPr/>
      </dsp:nvSpPr>
      <dsp:spPr>
        <a:xfrm>
          <a:off x="6159714" y="3114723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Student Expression</a:t>
          </a:r>
        </a:p>
      </dsp:txBody>
      <dsp:txXfrm>
        <a:off x="6182546" y="3137555"/>
        <a:ext cx="1201598" cy="733874"/>
      </dsp:txXfrm>
    </dsp:sp>
    <dsp:sp modelId="{F7652A0D-AE6E-1E4A-B471-7D74F0E499A0}">
      <dsp:nvSpPr>
        <dsp:cNvPr id="0" name=""/>
        <dsp:cNvSpPr/>
      </dsp:nvSpPr>
      <dsp:spPr>
        <a:xfrm>
          <a:off x="6003806" y="970991"/>
          <a:ext cx="155907" cy="3507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925"/>
              </a:lnTo>
              <a:lnTo>
                <a:pt x="155907" y="3507925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A047C-DD5B-1B48-B993-B3CF4FE1B923}">
      <dsp:nvSpPr>
        <dsp:cNvPr id="0" name=""/>
        <dsp:cNvSpPr/>
      </dsp:nvSpPr>
      <dsp:spPr>
        <a:xfrm>
          <a:off x="6159714" y="4089147"/>
          <a:ext cx="1247262" cy="77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Restriction of Movement</a:t>
          </a:r>
        </a:p>
      </dsp:txBody>
      <dsp:txXfrm>
        <a:off x="6182546" y="4111979"/>
        <a:ext cx="1201598" cy="733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9527E-F8CD-B645-886B-B48DC71715C7}">
      <dsp:nvSpPr>
        <dsp:cNvPr id="0" name=""/>
        <dsp:cNvSpPr/>
      </dsp:nvSpPr>
      <dsp:spPr>
        <a:xfrm>
          <a:off x="706739" y="2624"/>
          <a:ext cx="1712815" cy="856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Behavior Management</a:t>
          </a:r>
        </a:p>
      </dsp:txBody>
      <dsp:txXfrm>
        <a:off x="731822" y="27707"/>
        <a:ext cx="1662649" cy="806241"/>
      </dsp:txXfrm>
    </dsp:sp>
    <dsp:sp modelId="{4D70AEFD-7413-4840-9B0C-3159438A642C}">
      <dsp:nvSpPr>
        <dsp:cNvPr id="0" name=""/>
        <dsp:cNvSpPr/>
      </dsp:nvSpPr>
      <dsp:spPr>
        <a:xfrm>
          <a:off x="878021" y="859032"/>
          <a:ext cx="171281" cy="642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305"/>
              </a:lnTo>
              <a:lnTo>
                <a:pt x="171281" y="642305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8EF74-8BD6-084D-ADC4-09F2BC6BD129}">
      <dsp:nvSpPr>
        <dsp:cNvPr id="0" name=""/>
        <dsp:cNvSpPr/>
      </dsp:nvSpPr>
      <dsp:spPr>
        <a:xfrm>
          <a:off x="1049302" y="1073134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Clear Behavior Expectations</a:t>
          </a:r>
        </a:p>
      </dsp:txBody>
      <dsp:txXfrm>
        <a:off x="1074385" y="1098217"/>
        <a:ext cx="1320086" cy="806241"/>
      </dsp:txXfrm>
    </dsp:sp>
    <dsp:sp modelId="{D94F50F5-6F03-0A40-8349-757C6421FF23}">
      <dsp:nvSpPr>
        <dsp:cNvPr id="0" name=""/>
        <dsp:cNvSpPr/>
      </dsp:nvSpPr>
      <dsp:spPr>
        <a:xfrm>
          <a:off x="878021" y="859032"/>
          <a:ext cx="171281" cy="1712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2815"/>
              </a:lnTo>
              <a:lnTo>
                <a:pt x="171281" y="1712815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DAA0D-7539-4A4C-A3F4-8DB6C45DE25B}">
      <dsp:nvSpPr>
        <dsp:cNvPr id="0" name=""/>
        <dsp:cNvSpPr/>
      </dsp:nvSpPr>
      <dsp:spPr>
        <a:xfrm>
          <a:off x="1049302" y="2143643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Proactive</a:t>
          </a:r>
        </a:p>
      </dsp:txBody>
      <dsp:txXfrm>
        <a:off x="1074385" y="2168726"/>
        <a:ext cx="1320086" cy="806241"/>
      </dsp:txXfrm>
    </dsp:sp>
    <dsp:sp modelId="{CA611DE4-CF0B-BE4A-9E0C-4E6E0B767C2D}">
      <dsp:nvSpPr>
        <dsp:cNvPr id="0" name=""/>
        <dsp:cNvSpPr/>
      </dsp:nvSpPr>
      <dsp:spPr>
        <a:xfrm>
          <a:off x="878021" y="859032"/>
          <a:ext cx="171281" cy="2783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324"/>
              </a:lnTo>
              <a:lnTo>
                <a:pt x="171281" y="2783324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F42F3-7CE3-7A4B-9C6C-EF308F7FAE65}">
      <dsp:nvSpPr>
        <dsp:cNvPr id="0" name=""/>
        <dsp:cNvSpPr/>
      </dsp:nvSpPr>
      <dsp:spPr>
        <a:xfrm>
          <a:off x="1049302" y="3214153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Redirection of Misbehavior</a:t>
          </a:r>
        </a:p>
      </dsp:txBody>
      <dsp:txXfrm>
        <a:off x="1074385" y="3239236"/>
        <a:ext cx="1320086" cy="806241"/>
      </dsp:txXfrm>
    </dsp:sp>
    <dsp:sp modelId="{E158AC1C-14AA-CD49-A868-DFF712673772}">
      <dsp:nvSpPr>
        <dsp:cNvPr id="0" name=""/>
        <dsp:cNvSpPr/>
      </dsp:nvSpPr>
      <dsp:spPr>
        <a:xfrm>
          <a:off x="878021" y="859032"/>
          <a:ext cx="171281" cy="3853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3834"/>
              </a:lnTo>
              <a:lnTo>
                <a:pt x="171281" y="3853834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761CA-A293-2D4D-A7BA-920A39A7A319}">
      <dsp:nvSpPr>
        <dsp:cNvPr id="0" name=""/>
        <dsp:cNvSpPr/>
      </dsp:nvSpPr>
      <dsp:spPr>
        <a:xfrm>
          <a:off x="1049302" y="4284662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Student Behavior</a:t>
          </a:r>
        </a:p>
      </dsp:txBody>
      <dsp:txXfrm>
        <a:off x="1074385" y="4309745"/>
        <a:ext cx="1320086" cy="806241"/>
      </dsp:txXfrm>
    </dsp:sp>
    <dsp:sp modelId="{C2F17584-A5FB-C441-9A1A-FD437741568C}">
      <dsp:nvSpPr>
        <dsp:cNvPr id="0" name=""/>
        <dsp:cNvSpPr/>
      </dsp:nvSpPr>
      <dsp:spPr>
        <a:xfrm>
          <a:off x="2847758" y="2624"/>
          <a:ext cx="1712815" cy="856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Productivity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	</a:t>
          </a:r>
        </a:p>
      </dsp:txBody>
      <dsp:txXfrm>
        <a:off x="2872841" y="27707"/>
        <a:ext cx="1662649" cy="806241"/>
      </dsp:txXfrm>
    </dsp:sp>
    <dsp:sp modelId="{3DA436ED-E636-CB4C-AD3D-D9ED5E45AE03}">
      <dsp:nvSpPr>
        <dsp:cNvPr id="0" name=""/>
        <dsp:cNvSpPr/>
      </dsp:nvSpPr>
      <dsp:spPr>
        <a:xfrm>
          <a:off x="3019040" y="859032"/>
          <a:ext cx="171281" cy="642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305"/>
              </a:lnTo>
              <a:lnTo>
                <a:pt x="171281" y="642305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816F2-F692-0D4B-B360-99788E72FD40}">
      <dsp:nvSpPr>
        <dsp:cNvPr id="0" name=""/>
        <dsp:cNvSpPr/>
      </dsp:nvSpPr>
      <dsp:spPr>
        <a:xfrm>
          <a:off x="3190321" y="1073134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Maximizing Learning Time</a:t>
          </a:r>
        </a:p>
      </dsp:txBody>
      <dsp:txXfrm>
        <a:off x="3215404" y="1098217"/>
        <a:ext cx="1320086" cy="806241"/>
      </dsp:txXfrm>
    </dsp:sp>
    <dsp:sp modelId="{618D066F-ED01-E74F-B0A8-9BEE8F00D68F}">
      <dsp:nvSpPr>
        <dsp:cNvPr id="0" name=""/>
        <dsp:cNvSpPr/>
      </dsp:nvSpPr>
      <dsp:spPr>
        <a:xfrm>
          <a:off x="3019040" y="859032"/>
          <a:ext cx="171281" cy="1712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2815"/>
              </a:lnTo>
              <a:lnTo>
                <a:pt x="171281" y="1712815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E2984-89E7-6641-8C08-D452643E616D}">
      <dsp:nvSpPr>
        <dsp:cNvPr id="0" name=""/>
        <dsp:cNvSpPr/>
      </dsp:nvSpPr>
      <dsp:spPr>
        <a:xfrm>
          <a:off x="3190321" y="2143643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Routines</a:t>
          </a:r>
        </a:p>
      </dsp:txBody>
      <dsp:txXfrm>
        <a:off x="3215404" y="2168726"/>
        <a:ext cx="1320086" cy="806241"/>
      </dsp:txXfrm>
    </dsp:sp>
    <dsp:sp modelId="{B78E0E6E-60D7-2B4F-B607-FBB92D558A8F}">
      <dsp:nvSpPr>
        <dsp:cNvPr id="0" name=""/>
        <dsp:cNvSpPr/>
      </dsp:nvSpPr>
      <dsp:spPr>
        <a:xfrm>
          <a:off x="3019040" y="859032"/>
          <a:ext cx="171281" cy="2783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324"/>
              </a:lnTo>
              <a:lnTo>
                <a:pt x="171281" y="2783324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FB4F2-68EA-3C42-A290-949C2ADA2884}">
      <dsp:nvSpPr>
        <dsp:cNvPr id="0" name=""/>
        <dsp:cNvSpPr/>
      </dsp:nvSpPr>
      <dsp:spPr>
        <a:xfrm>
          <a:off x="3190321" y="3214153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Transitions</a:t>
          </a:r>
        </a:p>
      </dsp:txBody>
      <dsp:txXfrm>
        <a:off x="3215404" y="3239236"/>
        <a:ext cx="1320086" cy="806241"/>
      </dsp:txXfrm>
    </dsp:sp>
    <dsp:sp modelId="{259FFE16-EF97-AA44-9BA1-3DBE80A77EB6}">
      <dsp:nvSpPr>
        <dsp:cNvPr id="0" name=""/>
        <dsp:cNvSpPr/>
      </dsp:nvSpPr>
      <dsp:spPr>
        <a:xfrm>
          <a:off x="3019040" y="859032"/>
          <a:ext cx="171281" cy="3853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3834"/>
              </a:lnTo>
              <a:lnTo>
                <a:pt x="171281" y="3853834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87649-7DD5-8B44-B9A8-B261D25A67EF}">
      <dsp:nvSpPr>
        <dsp:cNvPr id="0" name=""/>
        <dsp:cNvSpPr/>
      </dsp:nvSpPr>
      <dsp:spPr>
        <a:xfrm>
          <a:off x="3190321" y="4284662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Preparation</a:t>
          </a:r>
        </a:p>
      </dsp:txBody>
      <dsp:txXfrm>
        <a:off x="3215404" y="4309745"/>
        <a:ext cx="1320086" cy="806241"/>
      </dsp:txXfrm>
    </dsp:sp>
    <dsp:sp modelId="{5843E2D0-0647-B741-B847-A073579E4E69}">
      <dsp:nvSpPr>
        <dsp:cNvPr id="0" name=""/>
        <dsp:cNvSpPr/>
      </dsp:nvSpPr>
      <dsp:spPr>
        <a:xfrm>
          <a:off x="4988777" y="2624"/>
          <a:ext cx="1712815" cy="856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Instructional Learning Formats</a:t>
          </a:r>
        </a:p>
      </dsp:txBody>
      <dsp:txXfrm>
        <a:off x="5013860" y="27707"/>
        <a:ext cx="1662649" cy="806241"/>
      </dsp:txXfrm>
    </dsp:sp>
    <dsp:sp modelId="{5CA1B5A3-1E37-CC4A-BDBA-FEC8C6BDB389}">
      <dsp:nvSpPr>
        <dsp:cNvPr id="0" name=""/>
        <dsp:cNvSpPr/>
      </dsp:nvSpPr>
      <dsp:spPr>
        <a:xfrm>
          <a:off x="5160059" y="859032"/>
          <a:ext cx="171281" cy="642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305"/>
              </a:lnTo>
              <a:lnTo>
                <a:pt x="171281" y="642305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F73B9-6394-AF49-B7DE-959FAE2F9B89}">
      <dsp:nvSpPr>
        <dsp:cNvPr id="0" name=""/>
        <dsp:cNvSpPr/>
      </dsp:nvSpPr>
      <dsp:spPr>
        <a:xfrm>
          <a:off x="5331341" y="1073134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Effective Facilitation</a:t>
          </a:r>
        </a:p>
      </dsp:txBody>
      <dsp:txXfrm>
        <a:off x="5356424" y="1098217"/>
        <a:ext cx="1320086" cy="806241"/>
      </dsp:txXfrm>
    </dsp:sp>
    <dsp:sp modelId="{AC250B66-3359-8A4B-A34D-F3D93AD7DC47}">
      <dsp:nvSpPr>
        <dsp:cNvPr id="0" name=""/>
        <dsp:cNvSpPr/>
      </dsp:nvSpPr>
      <dsp:spPr>
        <a:xfrm>
          <a:off x="5160059" y="859032"/>
          <a:ext cx="171281" cy="1712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2815"/>
              </a:lnTo>
              <a:lnTo>
                <a:pt x="171281" y="1712815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451C5-E266-714B-B1BE-5834945B18AD}">
      <dsp:nvSpPr>
        <dsp:cNvPr id="0" name=""/>
        <dsp:cNvSpPr/>
      </dsp:nvSpPr>
      <dsp:spPr>
        <a:xfrm>
          <a:off x="5331341" y="2143643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Variety of Modalities and Materials</a:t>
          </a:r>
        </a:p>
      </dsp:txBody>
      <dsp:txXfrm>
        <a:off x="5356424" y="2168726"/>
        <a:ext cx="1320086" cy="806241"/>
      </dsp:txXfrm>
    </dsp:sp>
    <dsp:sp modelId="{F190079F-9335-1746-8CF1-B7F36FA16A1B}">
      <dsp:nvSpPr>
        <dsp:cNvPr id="0" name=""/>
        <dsp:cNvSpPr/>
      </dsp:nvSpPr>
      <dsp:spPr>
        <a:xfrm>
          <a:off x="5160059" y="859032"/>
          <a:ext cx="171281" cy="2783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324"/>
              </a:lnTo>
              <a:lnTo>
                <a:pt x="171281" y="2783324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0E693-AD72-F44B-9D82-659837F80422}">
      <dsp:nvSpPr>
        <dsp:cNvPr id="0" name=""/>
        <dsp:cNvSpPr/>
      </dsp:nvSpPr>
      <dsp:spPr>
        <a:xfrm>
          <a:off x="5331341" y="3214153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Student Interest</a:t>
          </a:r>
        </a:p>
      </dsp:txBody>
      <dsp:txXfrm>
        <a:off x="5356424" y="3239236"/>
        <a:ext cx="1320086" cy="806241"/>
      </dsp:txXfrm>
    </dsp:sp>
    <dsp:sp modelId="{C3F31986-4F2C-444C-A4C4-8C0CCAA6D98C}">
      <dsp:nvSpPr>
        <dsp:cNvPr id="0" name=""/>
        <dsp:cNvSpPr/>
      </dsp:nvSpPr>
      <dsp:spPr>
        <a:xfrm>
          <a:off x="5160059" y="859032"/>
          <a:ext cx="171281" cy="3853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3834"/>
              </a:lnTo>
              <a:lnTo>
                <a:pt x="171281" y="3853834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70C0F-4472-4F4F-8AAD-2F27D5A339B4}">
      <dsp:nvSpPr>
        <dsp:cNvPr id="0" name=""/>
        <dsp:cNvSpPr/>
      </dsp:nvSpPr>
      <dsp:spPr>
        <a:xfrm>
          <a:off x="5331341" y="4284662"/>
          <a:ext cx="1370252" cy="85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Clarity of Learning Objectives</a:t>
          </a:r>
        </a:p>
      </dsp:txBody>
      <dsp:txXfrm>
        <a:off x="5356424" y="4309745"/>
        <a:ext cx="1320086" cy="806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E13AE-044F-864E-A5C7-5F1E01647411}">
      <dsp:nvSpPr>
        <dsp:cNvPr id="0" name=""/>
        <dsp:cNvSpPr/>
      </dsp:nvSpPr>
      <dsp:spPr>
        <a:xfrm>
          <a:off x="1124543" y="2094"/>
          <a:ext cx="1474070" cy="737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Concept Development</a:t>
          </a:r>
        </a:p>
      </dsp:txBody>
      <dsp:txXfrm>
        <a:off x="1146130" y="23681"/>
        <a:ext cx="1430896" cy="693861"/>
      </dsp:txXfrm>
    </dsp:sp>
    <dsp:sp modelId="{776CB616-CC64-174F-A5F4-1DF9BB0A872B}">
      <dsp:nvSpPr>
        <dsp:cNvPr id="0" name=""/>
        <dsp:cNvSpPr/>
      </dsp:nvSpPr>
      <dsp:spPr>
        <a:xfrm>
          <a:off x="1271950" y="739129"/>
          <a:ext cx="147407" cy="55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776"/>
              </a:lnTo>
              <a:lnTo>
                <a:pt x="147407" y="552776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04D00-721F-8844-8226-1A473DE2D119}">
      <dsp:nvSpPr>
        <dsp:cNvPr id="0" name=""/>
        <dsp:cNvSpPr/>
      </dsp:nvSpPr>
      <dsp:spPr>
        <a:xfrm>
          <a:off x="1419357" y="923388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Analysis and Reasoning</a:t>
          </a:r>
        </a:p>
      </dsp:txBody>
      <dsp:txXfrm>
        <a:off x="1440944" y="944975"/>
        <a:ext cx="1136082" cy="693861"/>
      </dsp:txXfrm>
    </dsp:sp>
    <dsp:sp modelId="{CA611DE4-CF0B-BE4A-9E0C-4E6E0B767C2D}">
      <dsp:nvSpPr>
        <dsp:cNvPr id="0" name=""/>
        <dsp:cNvSpPr/>
      </dsp:nvSpPr>
      <dsp:spPr>
        <a:xfrm>
          <a:off x="1271950" y="739129"/>
          <a:ext cx="147407" cy="1474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070"/>
              </a:lnTo>
              <a:lnTo>
                <a:pt x="147407" y="147407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F42F3-7CE3-7A4B-9C6C-EF308F7FAE65}">
      <dsp:nvSpPr>
        <dsp:cNvPr id="0" name=""/>
        <dsp:cNvSpPr/>
      </dsp:nvSpPr>
      <dsp:spPr>
        <a:xfrm>
          <a:off x="1419357" y="1844682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Creating</a:t>
          </a:r>
        </a:p>
      </dsp:txBody>
      <dsp:txXfrm>
        <a:off x="1440944" y="1866269"/>
        <a:ext cx="1136082" cy="693861"/>
      </dsp:txXfrm>
    </dsp:sp>
    <dsp:sp modelId="{E158AC1C-14AA-CD49-A868-DFF712673772}">
      <dsp:nvSpPr>
        <dsp:cNvPr id="0" name=""/>
        <dsp:cNvSpPr/>
      </dsp:nvSpPr>
      <dsp:spPr>
        <a:xfrm>
          <a:off x="1271950" y="739129"/>
          <a:ext cx="147407" cy="239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364"/>
              </a:lnTo>
              <a:lnTo>
                <a:pt x="147407" y="239536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761CA-A293-2D4D-A7BA-920A39A7A319}">
      <dsp:nvSpPr>
        <dsp:cNvPr id="0" name=""/>
        <dsp:cNvSpPr/>
      </dsp:nvSpPr>
      <dsp:spPr>
        <a:xfrm>
          <a:off x="1419357" y="2765975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Integration</a:t>
          </a:r>
        </a:p>
      </dsp:txBody>
      <dsp:txXfrm>
        <a:off x="1440944" y="2787562"/>
        <a:ext cx="1136082" cy="693861"/>
      </dsp:txXfrm>
    </dsp:sp>
    <dsp:sp modelId="{2440FFC3-9D7B-E64A-A0C2-EAA3D4295F4B}">
      <dsp:nvSpPr>
        <dsp:cNvPr id="0" name=""/>
        <dsp:cNvSpPr/>
      </dsp:nvSpPr>
      <dsp:spPr>
        <a:xfrm>
          <a:off x="1271950" y="739129"/>
          <a:ext cx="147407" cy="331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657"/>
              </a:lnTo>
              <a:lnTo>
                <a:pt x="147407" y="3316657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CA571-1BF5-AB4A-A4D4-86233616B9F0}">
      <dsp:nvSpPr>
        <dsp:cNvPr id="0" name=""/>
        <dsp:cNvSpPr/>
      </dsp:nvSpPr>
      <dsp:spPr>
        <a:xfrm>
          <a:off x="1419357" y="3687269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Connections to the Real World</a:t>
          </a:r>
        </a:p>
      </dsp:txBody>
      <dsp:txXfrm>
        <a:off x="1440944" y="3708856"/>
        <a:ext cx="1136082" cy="693861"/>
      </dsp:txXfrm>
    </dsp:sp>
    <dsp:sp modelId="{C2F17584-A5FB-C441-9A1A-FD437741568C}">
      <dsp:nvSpPr>
        <dsp:cNvPr id="0" name=""/>
        <dsp:cNvSpPr/>
      </dsp:nvSpPr>
      <dsp:spPr>
        <a:xfrm>
          <a:off x="2967131" y="2094"/>
          <a:ext cx="1474070" cy="737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Quality of Feedback</a:t>
          </a:r>
        </a:p>
      </dsp:txBody>
      <dsp:txXfrm>
        <a:off x="2988718" y="23681"/>
        <a:ext cx="1430896" cy="693861"/>
      </dsp:txXfrm>
    </dsp:sp>
    <dsp:sp modelId="{3DA436ED-E636-CB4C-AD3D-D9ED5E45AE03}">
      <dsp:nvSpPr>
        <dsp:cNvPr id="0" name=""/>
        <dsp:cNvSpPr/>
      </dsp:nvSpPr>
      <dsp:spPr>
        <a:xfrm>
          <a:off x="3114538" y="739129"/>
          <a:ext cx="147407" cy="55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776"/>
              </a:lnTo>
              <a:lnTo>
                <a:pt x="147407" y="552776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816F2-F692-0D4B-B360-99788E72FD40}">
      <dsp:nvSpPr>
        <dsp:cNvPr id="0" name=""/>
        <dsp:cNvSpPr/>
      </dsp:nvSpPr>
      <dsp:spPr>
        <a:xfrm>
          <a:off x="3261945" y="923388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Scaffolding</a:t>
          </a:r>
        </a:p>
      </dsp:txBody>
      <dsp:txXfrm>
        <a:off x="3283532" y="944975"/>
        <a:ext cx="1136082" cy="693861"/>
      </dsp:txXfrm>
    </dsp:sp>
    <dsp:sp modelId="{618D066F-ED01-E74F-B0A8-9BEE8F00D68F}">
      <dsp:nvSpPr>
        <dsp:cNvPr id="0" name=""/>
        <dsp:cNvSpPr/>
      </dsp:nvSpPr>
      <dsp:spPr>
        <a:xfrm>
          <a:off x="3114538" y="739129"/>
          <a:ext cx="147407" cy="1474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070"/>
              </a:lnTo>
              <a:lnTo>
                <a:pt x="147407" y="147407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E2984-89E7-6641-8C08-D452643E616D}">
      <dsp:nvSpPr>
        <dsp:cNvPr id="0" name=""/>
        <dsp:cNvSpPr/>
      </dsp:nvSpPr>
      <dsp:spPr>
        <a:xfrm>
          <a:off x="3261945" y="1844682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Feedback Loops</a:t>
          </a:r>
        </a:p>
      </dsp:txBody>
      <dsp:txXfrm>
        <a:off x="3283532" y="1866269"/>
        <a:ext cx="1136082" cy="693861"/>
      </dsp:txXfrm>
    </dsp:sp>
    <dsp:sp modelId="{B78E0E6E-60D7-2B4F-B607-FBB92D558A8F}">
      <dsp:nvSpPr>
        <dsp:cNvPr id="0" name=""/>
        <dsp:cNvSpPr/>
      </dsp:nvSpPr>
      <dsp:spPr>
        <a:xfrm>
          <a:off x="3114538" y="739129"/>
          <a:ext cx="147407" cy="239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364"/>
              </a:lnTo>
              <a:lnTo>
                <a:pt x="147407" y="239536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FB4F2-68EA-3C42-A290-949C2ADA2884}">
      <dsp:nvSpPr>
        <dsp:cNvPr id="0" name=""/>
        <dsp:cNvSpPr/>
      </dsp:nvSpPr>
      <dsp:spPr>
        <a:xfrm>
          <a:off x="3261945" y="2765975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Prompting Thought Processes</a:t>
          </a:r>
        </a:p>
      </dsp:txBody>
      <dsp:txXfrm>
        <a:off x="3283532" y="2787562"/>
        <a:ext cx="1136082" cy="693861"/>
      </dsp:txXfrm>
    </dsp:sp>
    <dsp:sp modelId="{259FFE16-EF97-AA44-9BA1-3DBE80A77EB6}">
      <dsp:nvSpPr>
        <dsp:cNvPr id="0" name=""/>
        <dsp:cNvSpPr/>
      </dsp:nvSpPr>
      <dsp:spPr>
        <a:xfrm>
          <a:off x="3114538" y="739129"/>
          <a:ext cx="147407" cy="331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657"/>
              </a:lnTo>
              <a:lnTo>
                <a:pt x="147407" y="3316657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87649-7DD5-8B44-B9A8-B261D25A67EF}">
      <dsp:nvSpPr>
        <dsp:cNvPr id="0" name=""/>
        <dsp:cNvSpPr/>
      </dsp:nvSpPr>
      <dsp:spPr>
        <a:xfrm>
          <a:off x="3261945" y="3687269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Providing Information</a:t>
          </a:r>
        </a:p>
      </dsp:txBody>
      <dsp:txXfrm>
        <a:off x="3283532" y="3708856"/>
        <a:ext cx="1136082" cy="693861"/>
      </dsp:txXfrm>
    </dsp:sp>
    <dsp:sp modelId="{2C94AADD-29DF-FC4C-B8E1-CCA7D72FFDED}">
      <dsp:nvSpPr>
        <dsp:cNvPr id="0" name=""/>
        <dsp:cNvSpPr/>
      </dsp:nvSpPr>
      <dsp:spPr>
        <a:xfrm>
          <a:off x="3114538" y="739129"/>
          <a:ext cx="147407" cy="4237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951"/>
              </a:lnTo>
              <a:lnTo>
                <a:pt x="147407" y="423795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8D117-20DB-4B42-B0C7-4A83FF86A27A}">
      <dsp:nvSpPr>
        <dsp:cNvPr id="0" name=""/>
        <dsp:cNvSpPr/>
      </dsp:nvSpPr>
      <dsp:spPr>
        <a:xfrm>
          <a:off x="3261945" y="4608563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Encouragement and Affirmation</a:t>
          </a:r>
        </a:p>
      </dsp:txBody>
      <dsp:txXfrm>
        <a:off x="3283532" y="4630150"/>
        <a:ext cx="1136082" cy="693861"/>
      </dsp:txXfrm>
    </dsp:sp>
    <dsp:sp modelId="{5843E2D0-0647-B741-B847-A073579E4E69}">
      <dsp:nvSpPr>
        <dsp:cNvPr id="0" name=""/>
        <dsp:cNvSpPr/>
      </dsp:nvSpPr>
      <dsp:spPr>
        <a:xfrm>
          <a:off x="4809719" y="2094"/>
          <a:ext cx="1474070" cy="737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Language Modeling</a:t>
          </a:r>
        </a:p>
      </dsp:txBody>
      <dsp:txXfrm>
        <a:off x="4831306" y="23681"/>
        <a:ext cx="1430896" cy="693861"/>
      </dsp:txXfrm>
    </dsp:sp>
    <dsp:sp modelId="{5CA1B5A3-1E37-CC4A-BDBA-FEC8C6BDB389}">
      <dsp:nvSpPr>
        <dsp:cNvPr id="0" name=""/>
        <dsp:cNvSpPr/>
      </dsp:nvSpPr>
      <dsp:spPr>
        <a:xfrm>
          <a:off x="4957126" y="739129"/>
          <a:ext cx="147407" cy="55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776"/>
              </a:lnTo>
              <a:lnTo>
                <a:pt x="147407" y="552776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F73B9-6394-AF49-B7DE-959FAE2F9B89}">
      <dsp:nvSpPr>
        <dsp:cNvPr id="0" name=""/>
        <dsp:cNvSpPr/>
      </dsp:nvSpPr>
      <dsp:spPr>
        <a:xfrm>
          <a:off x="5104533" y="923388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Frequent Conversation</a:t>
          </a:r>
        </a:p>
      </dsp:txBody>
      <dsp:txXfrm>
        <a:off x="5126120" y="944975"/>
        <a:ext cx="1136082" cy="693861"/>
      </dsp:txXfrm>
    </dsp:sp>
    <dsp:sp modelId="{F190079F-9335-1746-8CF1-B7F36FA16A1B}">
      <dsp:nvSpPr>
        <dsp:cNvPr id="0" name=""/>
        <dsp:cNvSpPr/>
      </dsp:nvSpPr>
      <dsp:spPr>
        <a:xfrm>
          <a:off x="4957126" y="739129"/>
          <a:ext cx="147407" cy="1474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070"/>
              </a:lnTo>
              <a:lnTo>
                <a:pt x="147407" y="147407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0E693-AD72-F44B-9D82-659837F80422}">
      <dsp:nvSpPr>
        <dsp:cNvPr id="0" name=""/>
        <dsp:cNvSpPr/>
      </dsp:nvSpPr>
      <dsp:spPr>
        <a:xfrm>
          <a:off x="5104533" y="1844682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Open-Ended Questions</a:t>
          </a:r>
        </a:p>
      </dsp:txBody>
      <dsp:txXfrm>
        <a:off x="5126120" y="1866269"/>
        <a:ext cx="1136082" cy="693861"/>
      </dsp:txXfrm>
    </dsp:sp>
    <dsp:sp modelId="{C3F31986-4F2C-444C-A4C4-8C0CCAA6D98C}">
      <dsp:nvSpPr>
        <dsp:cNvPr id="0" name=""/>
        <dsp:cNvSpPr/>
      </dsp:nvSpPr>
      <dsp:spPr>
        <a:xfrm>
          <a:off x="4957126" y="739129"/>
          <a:ext cx="147407" cy="239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364"/>
              </a:lnTo>
              <a:lnTo>
                <a:pt x="147407" y="239536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70C0F-4472-4F4F-8AAD-2F27D5A339B4}">
      <dsp:nvSpPr>
        <dsp:cNvPr id="0" name=""/>
        <dsp:cNvSpPr/>
      </dsp:nvSpPr>
      <dsp:spPr>
        <a:xfrm>
          <a:off x="5104533" y="2765975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Repetition and Extension</a:t>
          </a:r>
        </a:p>
      </dsp:txBody>
      <dsp:txXfrm>
        <a:off x="5126120" y="2787562"/>
        <a:ext cx="1136082" cy="693861"/>
      </dsp:txXfrm>
    </dsp:sp>
    <dsp:sp modelId="{C7E63990-6010-8048-96C9-165167C9E3C7}">
      <dsp:nvSpPr>
        <dsp:cNvPr id="0" name=""/>
        <dsp:cNvSpPr/>
      </dsp:nvSpPr>
      <dsp:spPr>
        <a:xfrm>
          <a:off x="4957126" y="739129"/>
          <a:ext cx="147407" cy="331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657"/>
              </a:lnTo>
              <a:lnTo>
                <a:pt x="147407" y="3316657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B3998-F0EC-E640-8A51-D098E95C724C}">
      <dsp:nvSpPr>
        <dsp:cNvPr id="0" name=""/>
        <dsp:cNvSpPr/>
      </dsp:nvSpPr>
      <dsp:spPr>
        <a:xfrm>
          <a:off x="5104533" y="3687269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Self- and Parallel Talk</a:t>
          </a:r>
        </a:p>
      </dsp:txBody>
      <dsp:txXfrm>
        <a:off x="5126120" y="3708856"/>
        <a:ext cx="1136082" cy="693861"/>
      </dsp:txXfrm>
    </dsp:sp>
    <dsp:sp modelId="{DE5DBC74-7F18-544F-AB39-5840F273EF17}">
      <dsp:nvSpPr>
        <dsp:cNvPr id="0" name=""/>
        <dsp:cNvSpPr/>
      </dsp:nvSpPr>
      <dsp:spPr>
        <a:xfrm>
          <a:off x="4957126" y="739129"/>
          <a:ext cx="147407" cy="4237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951"/>
              </a:lnTo>
              <a:lnTo>
                <a:pt x="147407" y="423795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FAB62-B93A-074C-B9FA-BC75D43210EC}">
      <dsp:nvSpPr>
        <dsp:cNvPr id="0" name=""/>
        <dsp:cNvSpPr/>
      </dsp:nvSpPr>
      <dsp:spPr>
        <a:xfrm>
          <a:off x="5104533" y="4608563"/>
          <a:ext cx="1179256" cy="73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Advanced Language</a:t>
          </a:r>
        </a:p>
      </dsp:txBody>
      <dsp:txXfrm>
        <a:off x="5126120" y="4630150"/>
        <a:ext cx="1136082" cy="6938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3EBAD-BE35-4843-A1ED-8FA038742B18}">
      <dsp:nvSpPr>
        <dsp:cNvPr id="0" name=""/>
        <dsp:cNvSpPr/>
      </dsp:nvSpPr>
      <dsp:spPr>
        <a:xfrm>
          <a:off x="921629" y="587725"/>
          <a:ext cx="3921346" cy="3921346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gradFill rotWithShape="0">
          <a:gsLst>
            <a:gs pos="0">
              <a:schemeClr val="accent6">
                <a:shade val="90000"/>
                <a:hueOff val="-72640"/>
                <a:satOff val="-31970"/>
                <a:lumOff val="4108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shade val="90000"/>
                <a:hueOff val="-72640"/>
                <a:satOff val="-31970"/>
                <a:lumOff val="4108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3AD920-E3C6-784E-B2F2-84E0F49D22C7}">
      <dsp:nvSpPr>
        <dsp:cNvPr id="0" name=""/>
        <dsp:cNvSpPr/>
      </dsp:nvSpPr>
      <dsp:spPr>
        <a:xfrm>
          <a:off x="921629" y="587725"/>
          <a:ext cx="3921346" cy="3921346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gradFill rotWithShape="0">
          <a:gsLst>
            <a:gs pos="0">
              <a:schemeClr val="accent6">
                <a:shade val="90000"/>
                <a:hueOff val="-36320"/>
                <a:satOff val="-15985"/>
                <a:lumOff val="2054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shade val="90000"/>
                <a:hueOff val="-36320"/>
                <a:satOff val="-15985"/>
                <a:lumOff val="2054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838A13-31A3-4044-961F-32463B94FC11}">
      <dsp:nvSpPr>
        <dsp:cNvPr id="0" name=""/>
        <dsp:cNvSpPr/>
      </dsp:nvSpPr>
      <dsp:spPr>
        <a:xfrm>
          <a:off x="921629" y="587725"/>
          <a:ext cx="3921346" cy="3921346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95D5D-4056-344F-AD49-1DA1DCE7BF5B}">
      <dsp:nvSpPr>
        <dsp:cNvPr id="0" name=""/>
        <dsp:cNvSpPr/>
      </dsp:nvSpPr>
      <dsp:spPr>
        <a:xfrm>
          <a:off x="1980175" y="1646271"/>
          <a:ext cx="1804254" cy="1804254"/>
        </a:xfrm>
        <a:prstGeom prst="ellipse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Effective teacher-child interactions</a:t>
          </a:r>
        </a:p>
      </dsp:txBody>
      <dsp:txXfrm>
        <a:off x="2244402" y="1910498"/>
        <a:ext cx="1275800" cy="1275800"/>
      </dsp:txXfrm>
    </dsp:sp>
    <dsp:sp modelId="{1A3ACD74-9BB5-FF4B-AD0C-493FA0B66DC6}">
      <dsp:nvSpPr>
        <dsp:cNvPr id="0" name=""/>
        <dsp:cNvSpPr/>
      </dsp:nvSpPr>
      <dsp:spPr>
        <a:xfrm>
          <a:off x="2250814" y="1704"/>
          <a:ext cx="1262977" cy="126297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Learn</a:t>
          </a:r>
        </a:p>
      </dsp:txBody>
      <dsp:txXfrm>
        <a:off x="2435773" y="186663"/>
        <a:ext cx="893059" cy="893059"/>
      </dsp:txXfrm>
    </dsp:sp>
    <dsp:sp modelId="{A67912F9-5ECA-8242-BF38-B63B73F4D9D0}">
      <dsp:nvSpPr>
        <dsp:cNvPr id="0" name=""/>
        <dsp:cNvSpPr/>
      </dsp:nvSpPr>
      <dsp:spPr>
        <a:xfrm>
          <a:off x="3909431" y="2874513"/>
          <a:ext cx="1262977" cy="126297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96000"/>
                <a:satMod val="120000"/>
                <a:lumMod val="12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Measure</a:t>
          </a:r>
        </a:p>
      </dsp:txBody>
      <dsp:txXfrm>
        <a:off x="4094390" y="3059472"/>
        <a:ext cx="893059" cy="893059"/>
      </dsp:txXfrm>
    </dsp:sp>
    <dsp:sp modelId="{94064EE8-E74B-3048-9FEA-C86E8D918673}">
      <dsp:nvSpPr>
        <dsp:cNvPr id="0" name=""/>
        <dsp:cNvSpPr/>
      </dsp:nvSpPr>
      <dsp:spPr>
        <a:xfrm>
          <a:off x="592196" y="2874513"/>
          <a:ext cx="1262977" cy="126297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satMod val="120000"/>
                <a:lumMod val="12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Improve</a:t>
          </a:r>
        </a:p>
      </dsp:txBody>
      <dsp:txXfrm>
        <a:off x="777155" y="3059472"/>
        <a:ext cx="893059" cy="89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EE111-6B6F-FA46-AFCD-282AAFCB545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B70D1-08C4-5743-8712-32C25B12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Qu40uvGSKw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0EDB4A-91E1-4E0A-8A2C-090AA98F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https://youtu.be/Qu40uvGSKwE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ACB5E-E5C5-41E3-A31D-63D300A7E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8731"/>
            <a:ext cx="9144000" cy="48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12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47384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Behavioral Markers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01" y="1230796"/>
            <a:ext cx="3822192" cy="2198203"/>
          </a:xfrm>
        </p:spPr>
        <p:txBody>
          <a:bodyPr anchor="t">
            <a:noAutofit/>
          </a:bodyPr>
          <a:lstStyle/>
          <a:p>
            <a:pPr algn="l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Recognition</a:t>
            </a:r>
          </a:p>
          <a:p>
            <a:pPr algn="l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Reinforcement</a:t>
            </a:r>
          </a:p>
          <a:p>
            <a:pPr algn="l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Student persistence</a:t>
            </a:r>
          </a:p>
          <a:p>
            <a:pPr algn="l"/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Back-and-forth-conversations</a:t>
            </a:r>
          </a:p>
          <a:p>
            <a:pPr algn="l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Contingent responding</a:t>
            </a:r>
          </a:p>
          <a:p>
            <a:pPr algn="l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Peer conversations</a:t>
            </a:r>
          </a:p>
          <a:p>
            <a:pPr algn="l"/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5501" y="3429000"/>
            <a:ext cx="4301950" cy="3188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66006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Brief transitions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Explicit follow-through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learning opportunities within transitions</a:t>
            </a:r>
          </a:p>
          <a:p>
            <a:pPr marL="0" indent="0">
              <a:buNone/>
            </a:pPr>
            <a:endParaRPr lang="en-US" sz="1400" dirty="0">
              <a:solidFill>
                <a:srgbClr val="03706D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660066"/>
                </a:solidFill>
              </a:rPr>
              <a:t>Students respond to open-ended questions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660066"/>
                </a:solidFill>
              </a:rPr>
              <a:t>Questions that require more than one-word answer</a:t>
            </a:r>
          </a:p>
          <a:p>
            <a:pPr marL="0" indent="0">
              <a:buNone/>
            </a:pP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7387" y="1119672"/>
            <a:ext cx="4646613" cy="2309327"/>
          </a:xfrm>
        </p:spPr>
        <p:txBody>
          <a:bodyPr anchor="t">
            <a:normAutofit/>
          </a:bodyPr>
          <a:lstStyle/>
          <a:p>
            <a:pPr algn="l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Asks students to explain thinking</a:t>
            </a:r>
          </a:p>
          <a:p>
            <a:pPr algn="l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Queries responses and actions</a:t>
            </a:r>
          </a:p>
          <a:p>
            <a:pPr algn="l"/>
            <a:endParaRPr lang="en-US" sz="1400" dirty="0">
              <a:solidFill>
                <a:srgbClr val="936A08"/>
              </a:solidFill>
            </a:endParaRP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Choice when finished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Few disruptions	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Pacing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Effective completion of managerial tasks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Provision of activities</a:t>
            </a:r>
            <a:endParaRPr lang="en-US" sz="1400" dirty="0">
              <a:solidFill>
                <a:srgbClr val="936A08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97386" y="3429000"/>
            <a:ext cx="4646613" cy="3188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Repeats student responses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Extends/elaborates responses</a:t>
            </a:r>
          </a:p>
          <a:p>
            <a:pPr marL="0" indent="0">
              <a:buNone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Maps own actions with language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Maps student action with language</a:t>
            </a:r>
          </a:p>
          <a:p>
            <a:pPr marL="0" indent="0">
              <a:buNone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Variety of words used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Connected to familiar words and/or ideas.</a:t>
            </a:r>
          </a:p>
        </p:txBody>
      </p:sp>
    </p:spTree>
    <p:extLst>
      <p:ext uri="{BB962C8B-B14F-4D97-AF65-F5344CB8AC3E}">
        <p14:creationId xmlns:p14="http://schemas.microsoft.com/office/powerpoint/2010/main" val="195560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639717"/>
              </p:ext>
            </p:extLst>
          </p:nvPr>
        </p:nvGraphicFramePr>
        <p:xfrm>
          <a:off x="2740276" y="1691325"/>
          <a:ext cx="5764606" cy="476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6000" dirty="0"/>
              <a:t>The CLASS System</a:t>
            </a:r>
            <a:br>
              <a:rPr lang="en-US" sz="6000" dirty="0"/>
            </a:br>
            <a:r>
              <a:rPr lang="en-US" sz="1100" dirty="0"/>
              <a:t>From Class Observation Training Participant Guide</a:t>
            </a:r>
            <a:br>
              <a:rPr lang="en-US" sz="1100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524" y="2406462"/>
            <a:ext cx="213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indicators are scored on a scale from 1-7.</a:t>
            </a:r>
          </a:p>
          <a:p>
            <a:endParaRPr lang="en-US" dirty="0"/>
          </a:p>
          <a:p>
            <a:r>
              <a:rPr lang="en-US" dirty="0"/>
              <a:t>Feedback to teachers allows them to participate in the CLASS system of improvement.</a:t>
            </a:r>
          </a:p>
        </p:txBody>
      </p:sp>
    </p:spTree>
    <p:extLst>
      <p:ext uri="{BB962C8B-B14F-4D97-AF65-F5344CB8AC3E}">
        <p14:creationId xmlns:p14="http://schemas.microsoft.com/office/powerpoint/2010/main" val="386050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CLASS measure is </a:t>
            </a:r>
          </a:p>
          <a:p>
            <a:pPr lvl="1"/>
            <a:r>
              <a:rPr lang="en-US" dirty="0"/>
              <a:t>Research-proven</a:t>
            </a:r>
          </a:p>
          <a:p>
            <a:pPr lvl="1"/>
            <a:r>
              <a:rPr lang="en-US" dirty="0"/>
              <a:t>Reliable</a:t>
            </a:r>
          </a:p>
          <a:p>
            <a:pPr lvl="1"/>
            <a:r>
              <a:rPr lang="en-US" dirty="0"/>
              <a:t>Valid   </a:t>
            </a:r>
            <a:r>
              <a:rPr lang="en-US" i="1" dirty="0"/>
              <a:t>Scores are predictive of child development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marL="301943" lvl="1" indent="0">
              <a:buNone/>
            </a:pPr>
            <a:r>
              <a:rPr lang="en-US" dirty="0"/>
              <a:t>The CLASS measure has tools across ages and grades</a:t>
            </a:r>
          </a:p>
          <a:p>
            <a:pPr marL="301943" lvl="1" indent="0">
              <a:buNone/>
            </a:pPr>
            <a:r>
              <a:rPr lang="en-US" dirty="0"/>
              <a:t>Infant, Toddler, PK, K-3, Upper Elementary, Secondary</a:t>
            </a:r>
          </a:p>
          <a:p>
            <a:pPr marL="301943" lvl="1" indent="0">
              <a:buNone/>
            </a:pPr>
            <a:r>
              <a:rPr lang="en-US" sz="1100" dirty="0"/>
              <a:t>From Class Observation Training Participant Guide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CLASS?</a:t>
            </a:r>
          </a:p>
        </p:txBody>
      </p:sp>
    </p:spTree>
    <p:extLst>
      <p:ext uri="{BB962C8B-B14F-4D97-AF65-F5344CB8AC3E}">
        <p14:creationId xmlns:p14="http://schemas.microsoft.com/office/powerpoint/2010/main" val="163491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97" y="338667"/>
            <a:ext cx="8135403" cy="2084507"/>
          </a:xfrm>
        </p:spPr>
        <p:txBody>
          <a:bodyPr/>
          <a:lstStyle/>
          <a:p>
            <a:r>
              <a:rPr lang="en-US" dirty="0"/>
              <a:t>Of note: CLASS is being used nationally for state QRIS (Quality Rating Information System) programs.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Vermont allows CLASS to be used for STARS.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1052667" y="2924519"/>
            <a:ext cx="7634133" cy="3643118"/>
          </a:xfrm>
        </p:spPr>
        <p:txBody>
          <a:bodyPr>
            <a:normAutofit fontScale="47500" lnSpcReduction="20000"/>
          </a:bodyPr>
          <a:lstStyle/>
          <a:p>
            <a:r>
              <a:rPr lang="en-US" sz="6400" dirty="0">
                <a:solidFill>
                  <a:schemeClr val="tx1"/>
                </a:solidFill>
              </a:rPr>
              <a:t>CLASS assessors are Nationally Certified passing tests conducted by </a:t>
            </a:r>
            <a:r>
              <a:rPr lang="en-US" sz="6400" dirty="0" err="1">
                <a:solidFill>
                  <a:schemeClr val="tx1"/>
                </a:solidFill>
              </a:rPr>
              <a:t>Teachstone</a:t>
            </a:r>
            <a:r>
              <a:rPr lang="en-US" sz="6400" dirty="0">
                <a:solidFill>
                  <a:schemeClr val="tx1"/>
                </a:solidFill>
              </a:rPr>
              <a:t>.</a:t>
            </a:r>
          </a:p>
          <a:p>
            <a:endParaRPr lang="en-US" sz="6400" dirty="0">
              <a:solidFill>
                <a:schemeClr val="tx1"/>
              </a:solidFill>
            </a:endParaRPr>
          </a:p>
          <a:p>
            <a:r>
              <a:rPr lang="en-US" sz="6400" dirty="0">
                <a:solidFill>
                  <a:schemeClr val="tx1"/>
                </a:solidFill>
              </a:rPr>
              <a:t>Assessors are part of the CLASS registry.</a:t>
            </a:r>
          </a:p>
          <a:p>
            <a:endParaRPr lang="en-US" sz="6400" dirty="0">
              <a:solidFill>
                <a:schemeClr val="tx1"/>
              </a:solidFill>
            </a:endParaRPr>
          </a:p>
          <a:p>
            <a:r>
              <a:rPr lang="en-US" sz="6400" dirty="0">
                <a:solidFill>
                  <a:schemeClr val="tx1"/>
                </a:solidFill>
              </a:rPr>
              <a:t>CLASS assessors must re-certify annually.</a:t>
            </a:r>
          </a:p>
        </p:txBody>
      </p:sp>
    </p:spTree>
    <p:extLst>
      <p:ext uri="{BB962C8B-B14F-4D97-AF65-F5344CB8AC3E}">
        <p14:creationId xmlns:p14="http://schemas.microsoft.com/office/powerpoint/2010/main" val="354756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CLASS</a:t>
            </a:r>
            <a:br>
              <a:rPr lang="en-US" dirty="0"/>
            </a:br>
            <a:r>
              <a:rPr lang="en-US" sz="3600" dirty="0"/>
              <a:t>Classroom Assessment Scoring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Master Class on Assessment</a:t>
            </a:r>
          </a:p>
          <a:p>
            <a:r>
              <a:rPr lang="en-US" dirty="0"/>
              <a:t>November 16, 2018</a:t>
            </a:r>
          </a:p>
          <a:p>
            <a:r>
              <a:rPr lang="en-US" dirty="0"/>
              <a:t>Prepared by Andrea </a:t>
            </a:r>
            <a:r>
              <a:rPr lang="en-US" dirty="0" err="1"/>
              <a:t>Racek</a:t>
            </a:r>
            <a:r>
              <a:rPr lang="en-US" dirty="0"/>
              <a:t>, MEd</a:t>
            </a:r>
          </a:p>
        </p:txBody>
      </p:sp>
    </p:spTree>
    <p:extLst>
      <p:ext uri="{BB962C8B-B14F-4D97-AF65-F5344CB8AC3E}">
        <p14:creationId xmlns:p14="http://schemas.microsoft.com/office/powerpoint/2010/main" val="230051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300856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measures: </a:t>
            </a:r>
            <a:br>
              <a:rPr lang="en-US" dirty="0"/>
            </a:br>
            <a:r>
              <a:rPr lang="en-US" dirty="0"/>
              <a:t>Interaction and Effective Teaching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6467" y="1223402"/>
            <a:ext cx="6633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>
                <a:solidFill>
                  <a:srgbClr val="000000"/>
                </a:solidFill>
              </a:rPr>
              <a:t>The CLASS measure organizes effective classroom interactions into three broad categories or domains.</a:t>
            </a:r>
          </a:p>
          <a:p>
            <a:pPr marL="0" lvl="1"/>
            <a:r>
              <a:rPr lang="en-US" dirty="0"/>
              <a:t> </a:t>
            </a:r>
            <a:r>
              <a:rPr lang="en-US" sz="1100" dirty="0"/>
              <a:t>From Class Observation Training Participant Guide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5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04848"/>
            <a:ext cx="7772400" cy="27908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Domains</a:t>
            </a:r>
            <a:br>
              <a:rPr lang="en-US" dirty="0"/>
            </a:br>
            <a:r>
              <a:rPr lang="en-US" dirty="0"/>
              <a:t>	Dimensions		</a:t>
            </a:r>
            <a:br>
              <a:rPr lang="en-US" dirty="0"/>
            </a:br>
            <a:r>
              <a:rPr lang="en-US" dirty="0"/>
              <a:t>		Indicators</a:t>
            </a:r>
            <a:br>
              <a:rPr lang="en-US" dirty="0"/>
            </a:br>
            <a:r>
              <a:rPr lang="en-US" dirty="0"/>
              <a:t>			Behavioral Markers		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95135"/>
            <a:ext cx="6400800" cy="6340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261341"/>
              </p:ext>
            </p:extLst>
          </p:nvPr>
        </p:nvGraphicFramePr>
        <p:xfrm>
          <a:off x="872067" y="1591056"/>
          <a:ext cx="7408333" cy="506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Emotional Support Domain </a:t>
            </a:r>
            <a:r>
              <a:rPr lang="en-US" dirty="0"/>
              <a:t>Dimensions and Indicators</a:t>
            </a:r>
          </a:p>
        </p:txBody>
      </p:sp>
    </p:spTree>
    <p:extLst>
      <p:ext uri="{BB962C8B-B14F-4D97-AF65-F5344CB8AC3E}">
        <p14:creationId xmlns:p14="http://schemas.microsoft.com/office/powerpoint/2010/main" val="166564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423045"/>
              </p:ext>
            </p:extLst>
          </p:nvPr>
        </p:nvGraphicFramePr>
        <p:xfrm>
          <a:off x="872067" y="1591056"/>
          <a:ext cx="7408333" cy="514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Classroom Organization Domain</a:t>
            </a:r>
            <a:br>
              <a:rPr lang="en-US" b="1" dirty="0"/>
            </a:br>
            <a:r>
              <a:rPr lang="en-US" dirty="0"/>
              <a:t>Dimensions and Indicators</a:t>
            </a:r>
          </a:p>
        </p:txBody>
      </p:sp>
    </p:spTree>
    <p:extLst>
      <p:ext uri="{BB962C8B-B14F-4D97-AF65-F5344CB8AC3E}">
        <p14:creationId xmlns:p14="http://schemas.microsoft.com/office/powerpoint/2010/main" val="45755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352961"/>
              </p:ext>
            </p:extLst>
          </p:nvPr>
        </p:nvGraphicFramePr>
        <p:xfrm>
          <a:off x="872067" y="1510307"/>
          <a:ext cx="7408333" cy="534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487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Instructional Support Domain</a:t>
            </a:r>
            <a:br>
              <a:rPr lang="en-US" b="1" dirty="0"/>
            </a:br>
            <a:r>
              <a:rPr lang="en-US" dirty="0"/>
              <a:t>Dimensions and Indicators</a:t>
            </a:r>
          </a:p>
        </p:txBody>
      </p:sp>
    </p:spTree>
    <p:extLst>
      <p:ext uri="{BB962C8B-B14F-4D97-AF65-F5344CB8AC3E}">
        <p14:creationId xmlns:p14="http://schemas.microsoft.com/office/powerpoint/2010/main" val="382911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47384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Behavioral Markers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119673"/>
            <a:ext cx="3822192" cy="2198203"/>
          </a:xfrm>
        </p:spPr>
        <p:txBody>
          <a:bodyPr anchor="t">
            <a:noAutofit/>
          </a:bodyPr>
          <a:lstStyle/>
          <a:p>
            <a:pPr algn="l"/>
            <a:r>
              <a:rPr lang="en-US" sz="1400" dirty="0"/>
              <a:t>Physical proximity	</a:t>
            </a:r>
            <a:r>
              <a:rPr lang="en-US" sz="1400" dirty="0">
                <a:solidFill>
                  <a:srgbClr val="000000"/>
                </a:solidFill>
              </a:rPr>
              <a:t>Verbal affection</a:t>
            </a:r>
          </a:p>
          <a:p>
            <a:pPr algn="l"/>
            <a:r>
              <a:rPr lang="en-US" sz="1400" dirty="0"/>
              <a:t>Shared  activities	</a:t>
            </a:r>
            <a:r>
              <a:rPr lang="en-US" sz="1400" dirty="0">
                <a:solidFill>
                  <a:srgbClr val="000000"/>
                </a:solidFill>
              </a:rPr>
              <a:t>Physical affection</a:t>
            </a:r>
          </a:p>
          <a:p>
            <a:pPr algn="l"/>
            <a:r>
              <a:rPr lang="en-US" sz="1400" dirty="0"/>
              <a:t>Peer assistance	</a:t>
            </a:r>
            <a:r>
              <a:rPr lang="en-US" sz="1400" dirty="0">
                <a:solidFill>
                  <a:schemeClr val="tx1"/>
                </a:solidFill>
              </a:rPr>
              <a:t>Positive expectations</a:t>
            </a:r>
          </a:p>
          <a:p>
            <a:pPr algn="l"/>
            <a:r>
              <a:rPr lang="en-US" sz="1400" dirty="0"/>
              <a:t>Matched affect</a:t>
            </a:r>
          </a:p>
          <a:p>
            <a:pPr algn="l"/>
            <a:r>
              <a:rPr lang="en-US" sz="1400" dirty="0"/>
              <a:t>Social conversation	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Respectful Language</a:t>
            </a:r>
            <a:endParaRPr lang="en-US" sz="1400" dirty="0"/>
          </a:p>
          <a:p>
            <a:pPr algn="l"/>
            <a:r>
              <a:rPr lang="en-US" sz="1400" dirty="0">
                <a:solidFill>
                  <a:schemeClr val="accent4"/>
                </a:solidFill>
              </a:rPr>
              <a:t>Smiling		</a:t>
            </a:r>
            <a:r>
              <a:rPr lang="en-US" sz="1400" dirty="0">
                <a:solidFill>
                  <a:srgbClr val="936A08"/>
                </a:solidFill>
              </a:rPr>
              <a:t>Eye Contact</a:t>
            </a:r>
            <a:r>
              <a:rPr lang="en-US" sz="1400" dirty="0">
                <a:solidFill>
                  <a:schemeClr val="accent4"/>
                </a:solidFill>
              </a:rPr>
              <a:t>	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</a:rPr>
              <a:t>Laughter		</a:t>
            </a:r>
            <a:r>
              <a:rPr lang="en-US" sz="1400" dirty="0">
                <a:solidFill>
                  <a:srgbClr val="936A08"/>
                </a:solidFill>
              </a:rPr>
              <a:t>Warm, calm voice</a:t>
            </a:r>
            <a:endParaRPr lang="en-US" sz="1400" dirty="0">
              <a:solidFill>
                <a:schemeClr val="accent4"/>
              </a:solidFill>
            </a:endParaRPr>
          </a:p>
          <a:p>
            <a:pPr algn="l"/>
            <a:r>
              <a:rPr lang="en-US" sz="1400" dirty="0">
                <a:solidFill>
                  <a:schemeClr val="accent4"/>
                </a:solidFill>
              </a:rPr>
              <a:t>Enthusiasm		</a:t>
            </a:r>
            <a:r>
              <a:rPr lang="en-US" sz="1400" dirty="0">
                <a:solidFill>
                  <a:srgbClr val="936A08"/>
                </a:solidFill>
              </a:rPr>
              <a:t>Cooperation/sharing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400" dirty="0"/>
              <a:t>Teacher involvement</a:t>
            </a:r>
          </a:p>
          <a:p>
            <a:pPr marL="0" indent="0">
              <a:buNone/>
            </a:pPr>
            <a:r>
              <a:rPr lang="en-US" sz="1400" dirty="0"/>
              <a:t>Effective questioning</a:t>
            </a:r>
          </a:p>
          <a:p>
            <a:pPr marL="0" indent="0">
              <a:buNone/>
            </a:pPr>
            <a:r>
              <a:rPr lang="en-US" sz="1400" dirty="0"/>
              <a:t>Expanding children’s involvement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Range of auditory, visual, and movement opp.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Interesting and creative materials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Hands-on opportunities</a:t>
            </a:r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B87D6"/>
                </a:solidFill>
              </a:rPr>
              <a:t>Active participation	</a:t>
            </a:r>
            <a:r>
              <a:rPr lang="en-US" sz="1400" dirty="0">
                <a:solidFill>
                  <a:schemeClr val="accent5"/>
                </a:solidFill>
              </a:rPr>
              <a:t>Advance organizers</a:t>
            </a:r>
            <a:endParaRPr lang="en-US" sz="1400" dirty="0">
              <a:solidFill>
                <a:srgbClr val="0B87D6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B87D6"/>
                </a:solidFill>
              </a:rPr>
              <a:t>Listening		</a:t>
            </a:r>
            <a:r>
              <a:rPr lang="en-US" sz="1400" dirty="0">
                <a:solidFill>
                  <a:srgbClr val="F5C040"/>
                </a:solidFill>
              </a:rPr>
              <a:t>Summaries</a:t>
            </a:r>
            <a:endParaRPr lang="en-US" sz="1400" dirty="0">
              <a:solidFill>
                <a:srgbClr val="0B87D6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B87D6"/>
                </a:solidFill>
              </a:rPr>
              <a:t>Focused attention	</a:t>
            </a:r>
            <a:r>
              <a:rPr lang="en-US" sz="1400" dirty="0">
                <a:solidFill>
                  <a:srgbClr val="F5C040"/>
                </a:solidFill>
              </a:rPr>
              <a:t>Reorientation statements</a:t>
            </a:r>
            <a:endParaRPr lang="en-US" sz="1400" dirty="0">
              <a:solidFill>
                <a:srgbClr val="0B87D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119673"/>
            <a:ext cx="4038600" cy="2198202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Irritability		</a:t>
            </a:r>
            <a:r>
              <a:rPr lang="en-US" sz="1400" dirty="0">
                <a:solidFill>
                  <a:schemeClr val="tx1"/>
                </a:solidFill>
              </a:rPr>
              <a:t>Yelling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Anger		</a:t>
            </a:r>
            <a:r>
              <a:rPr lang="en-US" sz="1400" dirty="0">
                <a:solidFill>
                  <a:schemeClr val="tx1"/>
                </a:solidFill>
              </a:rPr>
              <a:t>Threats</a:t>
            </a:r>
          </a:p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Harsh voice		</a:t>
            </a:r>
            <a:r>
              <a:rPr lang="en-US" sz="1400" dirty="0">
                <a:solidFill>
                  <a:srgbClr val="000000"/>
                </a:solidFill>
              </a:rPr>
              <a:t>Physical Control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Peer aggression	</a:t>
            </a:r>
            <a:r>
              <a:rPr lang="en-US" sz="1400" dirty="0">
                <a:solidFill>
                  <a:schemeClr val="tx1"/>
                </a:solidFill>
              </a:rPr>
              <a:t>Harsh punishment</a:t>
            </a:r>
          </a:p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Disconnected/escalating negativity</a:t>
            </a:r>
          </a:p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	</a:t>
            </a:r>
          </a:p>
          <a:p>
            <a:pPr algn="l"/>
            <a:r>
              <a:rPr lang="en-US" sz="1400" dirty="0">
                <a:solidFill>
                  <a:srgbClr val="A5D028"/>
                </a:solidFill>
              </a:rPr>
              <a:t>Sarcastic voice/comment    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Bullying</a:t>
            </a:r>
            <a:r>
              <a:rPr lang="en-US" sz="1400" dirty="0">
                <a:solidFill>
                  <a:srgbClr val="A5D028"/>
                </a:solidFill>
              </a:rPr>
              <a:t>	</a:t>
            </a:r>
          </a:p>
          <a:p>
            <a:pPr algn="l"/>
            <a:r>
              <a:rPr lang="en-US" sz="1400" dirty="0">
                <a:solidFill>
                  <a:srgbClr val="A5D028"/>
                </a:solidFill>
              </a:rPr>
              <a:t>Teasing		</a:t>
            </a:r>
            <a:r>
              <a:rPr lang="en-US" sz="1400" dirty="0">
                <a:solidFill>
                  <a:srgbClr val="936A08"/>
                </a:solidFill>
              </a:rPr>
              <a:t>Victimization	</a:t>
            </a:r>
          </a:p>
          <a:p>
            <a:pPr algn="l"/>
            <a:r>
              <a:rPr lang="en-US" sz="1400" dirty="0">
                <a:solidFill>
                  <a:srgbClr val="A5D028"/>
                </a:solidFill>
              </a:rPr>
              <a:t>Humiliation		</a:t>
            </a:r>
            <a:r>
              <a:rPr lang="en-US" sz="1400" dirty="0">
                <a:solidFill>
                  <a:srgbClr val="936A08"/>
                </a:solidFill>
              </a:rPr>
              <a:t>Physical punishment</a:t>
            </a:r>
            <a:endParaRPr lang="en-US" sz="1400" dirty="0">
              <a:solidFill>
                <a:srgbClr val="A5D028"/>
              </a:solidFill>
            </a:endParaRPr>
          </a:p>
          <a:p>
            <a:pPr algn="l"/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4227454" cy="2697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Why and/or How questions	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Planning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Problem Solving		</a:t>
            </a:r>
            <a:r>
              <a:rPr lang="en-US" sz="1400" dirty="0">
                <a:solidFill>
                  <a:srgbClr val="217436"/>
                </a:solidFill>
              </a:rPr>
              <a:t>Brainstorming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Prediction/experimentation	</a:t>
            </a:r>
            <a:r>
              <a:rPr lang="en-US" sz="1400" dirty="0">
                <a:solidFill>
                  <a:srgbClr val="217436"/>
                </a:solidFill>
              </a:rPr>
              <a:t>Producing</a:t>
            </a:r>
          </a:p>
          <a:p>
            <a:pPr marL="0" indent="0">
              <a:buNone/>
            </a:pPr>
            <a:r>
              <a:rPr lang="en-US" sz="1400" dirty="0"/>
              <a:t>Classification/comparison</a:t>
            </a:r>
          </a:p>
          <a:p>
            <a:pPr marL="0" indent="0">
              <a:buNone/>
            </a:pPr>
            <a:r>
              <a:rPr lang="en-US" sz="1400" dirty="0"/>
              <a:t>Evaluation	</a:t>
            </a:r>
            <a:endParaRPr lang="en-US" sz="1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3706D"/>
                </a:solidFill>
              </a:rPr>
              <a:t>Real-world applications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3706D"/>
                </a:solidFill>
              </a:rPr>
              <a:t>Related to student’s lives</a:t>
            </a:r>
          </a:p>
          <a:p>
            <a:pPr marL="0" indent="0">
              <a:buNone/>
            </a:pPr>
            <a:endParaRPr lang="en-US" sz="1400" dirty="0">
              <a:solidFill>
                <a:srgbClr val="03706D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3"/>
                </a:solidFill>
              </a:rPr>
              <a:t>Integrates with previous knowledge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3"/>
                </a:solidFill>
              </a:rPr>
              <a:t>Connect concepts</a:t>
            </a:r>
            <a:endParaRPr lang="en-US" sz="1400" dirty="0">
              <a:solidFill>
                <a:srgbClr val="037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9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47384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Behavioral Markers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119673"/>
            <a:ext cx="3822192" cy="2198203"/>
          </a:xfrm>
        </p:spPr>
        <p:txBody>
          <a:bodyPr anchor="t">
            <a:noAutofit/>
          </a:bodyPr>
          <a:lstStyle/>
          <a:p>
            <a:pPr algn="l"/>
            <a:r>
              <a:rPr lang="en-US" sz="1400" dirty="0">
                <a:solidFill>
                  <a:srgbClr val="03706D"/>
                </a:solidFill>
              </a:rPr>
              <a:t>Anticipates problems and plans accordingly</a:t>
            </a:r>
          </a:p>
          <a:p>
            <a:pPr algn="l"/>
            <a:r>
              <a:rPr lang="en-US" sz="1400" dirty="0">
                <a:solidFill>
                  <a:srgbClr val="03706D"/>
                </a:solidFill>
              </a:rPr>
              <a:t>Notices lack of understanding and/or difficulties</a:t>
            </a:r>
          </a:p>
          <a:p>
            <a:pPr algn="l"/>
            <a:endParaRPr lang="en-US" sz="1400" dirty="0">
              <a:solidFill>
                <a:srgbClr val="03706D"/>
              </a:solidFill>
            </a:endParaRPr>
          </a:p>
          <a:p>
            <a:pPr algn="l"/>
            <a:r>
              <a:rPr lang="en-US" sz="1400" dirty="0">
                <a:solidFill>
                  <a:srgbClr val="31B6FD"/>
                </a:solidFill>
              </a:rPr>
              <a:t>Acknowledges emotions</a:t>
            </a:r>
          </a:p>
          <a:p>
            <a:pPr algn="l"/>
            <a:r>
              <a:rPr lang="en-US" sz="1400" dirty="0">
                <a:solidFill>
                  <a:srgbClr val="31B6FD"/>
                </a:solidFill>
              </a:rPr>
              <a:t>Provides comfort and assistance</a:t>
            </a:r>
          </a:p>
          <a:p>
            <a:pPr algn="l"/>
            <a:r>
              <a:rPr lang="en-US" sz="1400" dirty="0">
                <a:solidFill>
                  <a:srgbClr val="31B6FD"/>
                </a:solidFill>
              </a:rPr>
              <a:t>Provides individualized support</a:t>
            </a:r>
          </a:p>
          <a:p>
            <a:pPr algn="l"/>
            <a:endParaRPr lang="en-US" sz="1400" dirty="0">
              <a:solidFill>
                <a:srgbClr val="03706D"/>
              </a:solidFill>
            </a:endParaRPr>
          </a:p>
          <a:p>
            <a:pPr algn="l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Helps in and effective and timely manner</a:t>
            </a:r>
          </a:p>
          <a:p>
            <a:pPr algn="l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Helps resolve problems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3188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Anticipates problem behavior or escalation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Low reactivity	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Monitors</a:t>
            </a:r>
          </a:p>
          <a:p>
            <a:pPr marL="0" indent="0">
              <a:buNone/>
            </a:pPr>
            <a:endParaRPr lang="en-US" sz="1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Effective reduction of misbehavior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Attention to the positive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Uses subtle cues to redirect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Efficient redirection	</a:t>
            </a:r>
          </a:p>
          <a:p>
            <a:pPr marL="0" indent="0">
              <a:buNone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660066"/>
                </a:solidFill>
              </a:rPr>
              <a:t>Frequent compliance		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660066"/>
                </a:solidFill>
              </a:rPr>
              <a:t>Little aggression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660066"/>
                </a:solidFill>
              </a:rPr>
              <a:t>Little defiance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7387" y="1119672"/>
            <a:ext cx="4646613" cy="2309327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Seeks support and guidance	</a:t>
            </a:r>
            <a:r>
              <a:rPr lang="en-US" sz="1400" dirty="0"/>
              <a:t>Flexibility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Freely participates	</a:t>
            </a:r>
            <a:r>
              <a:rPr lang="en-US" sz="1400" dirty="0">
                <a:solidFill>
                  <a:srgbClr val="073E87"/>
                </a:solidFill>
              </a:rPr>
              <a:t>Incorporates student ideas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Takes risks			</a:t>
            </a:r>
            <a:r>
              <a:rPr lang="en-US" sz="1400" dirty="0">
                <a:solidFill>
                  <a:srgbClr val="073E87"/>
                </a:solidFill>
              </a:rPr>
              <a:t>Follows lead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en-US" sz="1400" dirty="0">
                <a:solidFill>
                  <a:srgbClr val="660066"/>
                </a:solidFill>
              </a:rPr>
              <a:t>Allows Choice		</a:t>
            </a:r>
            <a:r>
              <a:rPr lang="en-US" sz="1400" dirty="0">
                <a:solidFill>
                  <a:srgbClr val="0000FF"/>
                </a:solidFill>
              </a:rPr>
              <a:t>Allows movement</a:t>
            </a:r>
          </a:p>
          <a:p>
            <a:pPr algn="l"/>
            <a:r>
              <a:rPr lang="en-US" sz="1400" dirty="0">
                <a:solidFill>
                  <a:srgbClr val="660066"/>
                </a:solidFill>
              </a:rPr>
              <a:t>Allows students to lead lessons	</a:t>
            </a:r>
            <a:r>
              <a:rPr lang="en-US" sz="1400" dirty="0">
                <a:solidFill>
                  <a:srgbClr val="0000FF"/>
                </a:solidFill>
              </a:rPr>
              <a:t>Is not rigid</a:t>
            </a:r>
          </a:p>
          <a:p>
            <a:pPr algn="l"/>
            <a:r>
              <a:rPr lang="en-US" sz="1400" dirty="0">
                <a:solidFill>
                  <a:srgbClr val="660066"/>
                </a:solidFill>
              </a:rPr>
              <a:t>Gives students responsibilities</a:t>
            </a:r>
          </a:p>
          <a:p>
            <a:pPr algn="l"/>
            <a:r>
              <a:rPr lang="en-US" sz="1400" dirty="0">
                <a:solidFill>
                  <a:srgbClr val="660066"/>
                </a:solidFill>
              </a:rPr>
              <a:t>			</a:t>
            </a:r>
            <a:r>
              <a:rPr lang="en-US" sz="1400" dirty="0">
                <a:solidFill>
                  <a:srgbClr val="0000FF"/>
                </a:solidFill>
              </a:rPr>
              <a:t>Clear expectations</a:t>
            </a:r>
            <a:endParaRPr lang="en-US" sz="1400" dirty="0">
              <a:solidFill>
                <a:srgbClr val="660066"/>
              </a:solidFill>
            </a:endParaRPr>
          </a:p>
          <a:p>
            <a:pPr algn="l"/>
            <a:r>
              <a:rPr lang="en-US" sz="1400" dirty="0">
                <a:solidFill>
                  <a:srgbClr val="936A08"/>
                </a:solidFill>
              </a:rPr>
              <a:t>Encourages student talk		</a:t>
            </a:r>
            <a:r>
              <a:rPr lang="en-US" sz="1400" dirty="0">
                <a:solidFill>
                  <a:srgbClr val="0000FF"/>
                </a:solidFill>
              </a:rPr>
              <a:t>Consistency</a:t>
            </a:r>
            <a:endParaRPr lang="en-US" sz="1400" dirty="0">
              <a:solidFill>
                <a:srgbClr val="936A08"/>
              </a:solidFill>
            </a:endParaRPr>
          </a:p>
          <a:p>
            <a:pPr algn="l"/>
            <a:r>
              <a:rPr lang="en-US" sz="1400" dirty="0">
                <a:solidFill>
                  <a:srgbClr val="936A08"/>
                </a:solidFill>
              </a:rPr>
              <a:t>Elicits ideas and/or perspectives	</a:t>
            </a:r>
            <a:r>
              <a:rPr lang="en-US" sz="1400" dirty="0">
                <a:solidFill>
                  <a:srgbClr val="0000FF"/>
                </a:solidFill>
              </a:rPr>
              <a:t>Clarity of rules</a:t>
            </a:r>
          </a:p>
          <a:p>
            <a:pPr algn="l"/>
            <a:endParaRPr lang="en-US" sz="1400" dirty="0">
              <a:solidFill>
                <a:srgbClr val="936A08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97386" y="3429000"/>
            <a:ext cx="4646613" cy="3188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3706D"/>
                </a:solidFill>
              </a:rPr>
              <a:t>Students know what to do	</a:t>
            </a: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3706D"/>
                </a:solidFill>
              </a:rPr>
              <a:t>Clear Instructions	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3706D"/>
                </a:solidFill>
              </a:rPr>
              <a:t>Little wandering	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DC9F0C"/>
                </a:solidFill>
              </a:rPr>
              <a:t>Materials ready and accessible	</a:t>
            </a:r>
            <a:r>
              <a:rPr lang="en-US" sz="1400" dirty="0">
                <a:solidFill>
                  <a:schemeClr val="accent1"/>
                </a:solidFill>
              </a:rPr>
              <a:t>Scaffolding hints</a:t>
            </a:r>
            <a:endParaRPr lang="en-US" sz="1400" dirty="0">
              <a:solidFill>
                <a:srgbClr val="DC9F0C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DC9F0C"/>
                </a:solidFill>
              </a:rPr>
              <a:t>Knows lessons		</a:t>
            </a:r>
            <a:r>
              <a:rPr lang="en-US" sz="1400" dirty="0">
                <a:solidFill>
                  <a:srgbClr val="31B6FD"/>
                </a:solidFill>
              </a:rPr>
              <a:t>feedback</a:t>
            </a:r>
          </a:p>
          <a:p>
            <a:pPr marL="0" indent="0">
              <a:buNone/>
            </a:pPr>
            <a:endParaRPr lang="en-US" sz="1400" dirty="0">
              <a:solidFill>
                <a:srgbClr val="DC9F0C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660066"/>
                </a:solidFill>
              </a:rPr>
              <a:t>Back-and-forth exchanges	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Expansion</a:t>
            </a:r>
            <a:endParaRPr lang="en-US" sz="14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660066"/>
                </a:solidFill>
              </a:rPr>
              <a:t>Persistence by teacher		</a:t>
            </a:r>
            <a:r>
              <a:rPr lang="en-US" sz="1400" dirty="0">
                <a:solidFill>
                  <a:srgbClr val="526814"/>
                </a:solidFill>
              </a:rPr>
              <a:t>Clarification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660066"/>
                </a:solidFill>
              </a:rPr>
              <a:t>Follow-up questions		</a:t>
            </a:r>
            <a:r>
              <a:rPr lang="en-US" sz="1400" dirty="0">
                <a:solidFill>
                  <a:srgbClr val="526814"/>
                </a:solidFill>
              </a:rPr>
              <a:t>Specific feedback</a:t>
            </a:r>
          </a:p>
          <a:p>
            <a:pPr marL="0" indent="0">
              <a:buNone/>
            </a:pPr>
            <a:endParaRPr lang="en-US" sz="1400" dirty="0">
              <a:solidFill>
                <a:srgbClr val="DC9F0C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02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359</TotalTime>
  <Words>460</Words>
  <Application>Microsoft Office PowerPoint</Application>
  <PresentationFormat>On-screen Show (4:3)</PresentationFormat>
  <Paragraphs>207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Candara</vt:lpstr>
      <vt:lpstr>Symbol</vt:lpstr>
      <vt:lpstr>Times New Roman</vt:lpstr>
      <vt:lpstr>Waveform</vt:lpstr>
      <vt:lpstr>https://youtu.be/Qu40uvGSKwE </vt:lpstr>
      <vt:lpstr>Overview of CLASS Classroom Assessment Scoring Tool</vt:lpstr>
      <vt:lpstr>CLASS measures:  Interaction and Effective Teaching </vt:lpstr>
      <vt:lpstr>       Domains  Dimensions     Indicators    Behavioral Markers  </vt:lpstr>
      <vt:lpstr>Emotional Support Domain Dimensions and Indicators</vt:lpstr>
      <vt:lpstr>Classroom Organization Domain Dimensions and Indicators</vt:lpstr>
      <vt:lpstr>Instructional Support Domain Dimensions and Indicators</vt:lpstr>
      <vt:lpstr>Behavioral Markers</vt:lpstr>
      <vt:lpstr>Behavioral Markers Continued</vt:lpstr>
      <vt:lpstr>Behavioral Markers Continued</vt:lpstr>
      <vt:lpstr>The CLASS System From Class Observation Training Participant Guide </vt:lpstr>
      <vt:lpstr>Why Use CLASS?</vt:lpstr>
      <vt:lpstr>Of note: CLASS is being used nationally for state QRIS (Quality Rating Information System) programs.    Vermont allows CLASS to be used for STARS.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CLASS Classroom Assessment Scoring Tool</dc:title>
  <dc:creator>ANDREA</dc:creator>
  <cp:lastModifiedBy>Kristie Fliehs2</cp:lastModifiedBy>
  <cp:revision>27</cp:revision>
  <cp:lastPrinted>2018-11-11T22:07:48Z</cp:lastPrinted>
  <dcterms:created xsi:type="dcterms:W3CDTF">2018-10-21T20:44:48Z</dcterms:created>
  <dcterms:modified xsi:type="dcterms:W3CDTF">2019-10-30T21:53:15Z</dcterms:modified>
</cp:coreProperties>
</file>